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21_C02C07E4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23_5F8CAF23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64" r:id="rId5"/>
    <p:sldId id="269" r:id="rId6"/>
    <p:sldId id="298" r:id="rId7"/>
    <p:sldId id="299" r:id="rId8"/>
    <p:sldId id="289" r:id="rId9"/>
    <p:sldId id="302" r:id="rId10"/>
    <p:sldId id="291" r:id="rId11"/>
    <p:sldId id="297" r:id="rId12"/>
    <p:sldId id="290" r:id="rId13"/>
    <p:sldId id="296" r:id="rId14"/>
    <p:sldId id="292" r:id="rId15"/>
    <p:sldId id="295" r:id="rId16"/>
    <p:sldId id="300" r:id="rId17"/>
    <p:sldId id="301" r:id="rId18"/>
    <p:sldId id="286" r:id="rId19"/>
    <p:sldId id="287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D6A9B4-EA85-3744-37C3-754A1492DE44}" name="Nathan Altair Krikawa" initials="NK" userId="S::nak229@nau.edu::4c578624-8c72-4009-abca-faa2160fc05b" providerId="AD"/>
  <p188:author id="{CA2D1DFB-23BF-493C-1741-CC23DCFC4405}" name="Nolan Paul Hann" initials="NH" userId="S::nph46@nau.edu::9c82315a-a9c6-4f7b-931a-9af9b35204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96798B-C8FC-2355-8999-687A11075F90}" v="1" dt="2024-12-05T04:12:24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3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lan Paul Hann" userId="S::nph46@nau.edu::9c82315a-a9c6-4f7b-931a-9af9b35204cf" providerId="AD" clId="Web-{16C8F17A-D4A7-F0B3-EED7-DD99089E94DB}"/>
    <pc:docChg chg="addSld delSld modSld">
      <pc:chgData name="Nolan Paul Hann" userId="S::nph46@nau.edu::9c82315a-a9c6-4f7b-931a-9af9b35204cf" providerId="AD" clId="Web-{16C8F17A-D4A7-F0B3-EED7-DD99089E94DB}" dt="2024-09-11T22:55:05.637" v="49" actId="20577"/>
      <pc:docMkLst>
        <pc:docMk/>
      </pc:docMkLst>
      <pc:sldChg chg="modSp">
        <pc:chgData name="Nolan Paul Hann" userId="S::nph46@nau.edu::9c82315a-a9c6-4f7b-931a-9af9b35204cf" providerId="AD" clId="Web-{16C8F17A-D4A7-F0B3-EED7-DD99089E94DB}" dt="2024-09-11T22:54:14.071" v="16" actId="20577"/>
        <pc:sldMkLst>
          <pc:docMk/>
          <pc:sldMk cId="4014885047" sldId="264"/>
        </pc:sldMkLst>
        <pc:spChg chg="mod">
          <ac:chgData name="Nolan Paul Hann" userId="S::nph46@nau.edu::9c82315a-a9c6-4f7b-931a-9af9b35204cf" providerId="AD" clId="Web-{16C8F17A-D4A7-F0B3-EED7-DD99089E94DB}" dt="2024-09-11T22:54:14.071" v="16" actId="20577"/>
          <ac:spMkLst>
            <pc:docMk/>
            <pc:sldMk cId="4014885047" sldId="264"/>
            <ac:spMk id="2" creationId="{9B50D50C-EE1C-F542-BF61-736210620F87}"/>
          </ac:spMkLst>
        </pc:spChg>
        <pc:spChg chg="mod">
          <ac:chgData name="Nolan Paul Hann" userId="S::nph46@nau.edu::9c82315a-a9c6-4f7b-931a-9af9b35204cf" providerId="AD" clId="Web-{16C8F17A-D4A7-F0B3-EED7-DD99089E94DB}" dt="2024-09-11T22:54:01.742" v="7" actId="20577"/>
          <ac:spMkLst>
            <pc:docMk/>
            <pc:sldMk cId="4014885047" sldId="264"/>
            <ac:spMk id="7" creationId="{D15E5935-7826-A781-7B22-8B808BEB773B}"/>
          </ac:spMkLst>
        </pc:spChg>
      </pc:sldChg>
      <pc:sldChg chg="addSp delSp modSp">
        <pc:chgData name="Nolan Paul Hann" userId="S::nph46@nau.edu::9c82315a-a9c6-4f7b-931a-9af9b35204cf" providerId="AD" clId="Web-{16C8F17A-D4A7-F0B3-EED7-DD99089E94DB}" dt="2024-09-11T22:55:05.637" v="49" actId="20577"/>
        <pc:sldMkLst>
          <pc:docMk/>
          <pc:sldMk cId="284334150" sldId="269"/>
        </pc:sldMkLst>
        <pc:spChg chg="del">
          <ac:chgData name="Nolan Paul Hann" userId="S::nph46@nau.edu::9c82315a-a9c6-4f7b-931a-9af9b35204cf" providerId="AD" clId="Web-{16C8F17A-D4A7-F0B3-EED7-DD99089E94DB}" dt="2024-09-11T22:54:40.073" v="31"/>
          <ac:spMkLst>
            <pc:docMk/>
            <pc:sldMk cId="284334150" sldId="269"/>
            <ac:spMk id="2" creationId="{D94F2DCE-EC6E-3C5A-F437-84605A60721E}"/>
          </ac:spMkLst>
        </pc:spChg>
        <pc:spChg chg="add del">
          <ac:chgData name="Nolan Paul Hann" userId="S::nph46@nau.edu::9c82315a-a9c6-4f7b-931a-9af9b35204cf" providerId="AD" clId="Web-{16C8F17A-D4A7-F0B3-EED7-DD99089E94DB}" dt="2024-09-11T22:54:49.292" v="34"/>
          <ac:spMkLst>
            <pc:docMk/>
            <pc:sldMk cId="284334150" sldId="269"/>
            <ac:spMk id="3" creationId="{765469EA-8376-52F9-50BC-B67232C32757}"/>
          </ac:spMkLst>
        </pc:spChg>
        <pc:spChg chg="del">
          <ac:chgData name="Nolan Paul Hann" userId="S::nph46@nau.edu::9c82315a-a9c6-4f7b-931a-9af9b35204cf" providerId="AD" clId="Web-{16C8F17A-D4A7-F0B3-EED7-DD99089E94DB}" dt="2024-09-11T22:54:52.543" v="35"/>
          <ac:spMkLst>
            <pc:docMk/>
            <pc:sldMk cId="284334150" sldId="269"/>
            <ac:spMk id="4" creationId="{C1557213-41C3-488D-5CA2-0E6F1C1238C3}"/>
          </ac:spMkLst>
        </pc:spChg>
        <pc:spChg chg="mod">
          <ac:chgData name="Nolan Paul Hann" userId="S::nph46@nau.edu::9c82315a-a9c6-4f7b-931a-9af9b35204cf" providerId="AD" clId="Web-{16C8F17A-D4A7-F0B3-EED7-DD99089E94DB}" dt="2024-09-11T22:54:34.338" v="29" actId="20577"/>
          <ac:spMkLst>
            <pc:docMk/>
            <pc:sldMk cId="284334150" sldId="269"/>
            <ac:spMk id="6" creationId="{CC2367EF-5E84-C020-EE59-AA0F48393E59}"/>
          </ac:spMkLst>
        </pc:spChg>
        <pc:spChg chg="add mod">
          <ac:chgData name="Nolan Paul Hann" userId="S::nph46@nau.edu::9c82315a-a9c6-4f7b-931a-9af9b35204cf" providerId="AD" clId="Web-{16C8F17A-D4A7-F0B3-EED7-DD99089E94DB}" dt="2024-09-11T22:55:05.637" v="49" actId="20577"/>
          <ac:spMkLst>
            <pc:docMk/>
            <pc:sldMk cId="284334150" sldId="269"/>
            <ac:spMk id="7" creationId="{8D4CCFB5-1F51-A86E-C7D2-AB10ED7D9ADF}"/>
          </ac:spMkLst>
        </pc:spChg>
        <pc:spChg chg="del">
          <ac:chgData name="Nolan Paul Hann" userId="S::nph46@nau.edu::9c82315a-a9c6-4f7b-931a-9af9b35204cf" providerId="AD" clId="Web-{16C8F17A-D4A7-F0B3-EED7-DD99089E94DB}" dt="2024-09-11T22:54:40.089" v="32"/>
          <ac:spMkLst>
            <pc:docMk/>
            <pc:sldMk cId="284334150" sldId="269"/>
            <ac:spMk id="18" creationId="{659FF121-60AE-3ABB-157B-46C18E0B01C0}"/>
          </ac:spMkLst>
        </pc:spChg>
        <pc:picChg chg="mod">
          <ac:chgData name="Nolan Paul Hann" userId="S::nph46@nau.edu::9c82315a-a9c6-4f7b-931a-9af9b35204cf" providerId="AD" clId="Web-{16C8F17A-D4A7-F0B3-EED7-DD99089E94DB}" dt="2024-09-11T22:54:55.058" v="37" actId="1076"/>
          <ac:picMkLst>
            <pc:docMk/>
            <pc:sldMk cId="284334150" sldId="269"/>
            <ac:picMk id="5" creationId="{EEE3717F-BEE0-58F6-BC45-ACADD5DCD9B0}"/>
          </ac:picMkLst>
        </pc:picChg>
        <pc:picChg chg="del">
          <ac:chgData name="Nolan Paul Hann" userId="S::nph46@nau.edu::9c82315a-a9c6-4f7b-931a-9af9b35204cf" providerId="AD" clId="Web-{16C8F17A-D4A7-F0B3-EED7-DD99089E94DB}" dt="2024-09-11T22:54:40.073" v="30"/>
          <ac:picMkLst>
            <pc:docMk/>
            <pc:sldMk cId="284334150" sldId="269"/>
            <ac:picMk id="8" creationId="{19027806-E336-B126-9487-5908BDE3931D}"/>
          </ac:picMkLst>
        </pc:picChg>
      </pc:sldChg>
      <pc:sldChg chg="new del">
        <pc:chgData name="Nolan Paul Hann" userId="S::nph46@nau.edu::9c82315a-a9c6-4f7b-931a-9af9b35204cf" providerId="AD" clId="Web-{16C8F17A-D4A7-F0B3-EED7-DD99089E94DB}" dt="2024-09-11T22:54:17.790" v="18"/>
        <pc:sldMkLst>
          <pc:docMk/>
          <pc:sldMk cId="3839830976" sldId="282"/>
        </pc:sldMkLst>
      </pc:sldChg>
    </pc:docChg>
  </pc:docChgLst>
  <pc:docChgLst>
    <pc:chgData name="Nolan Paul Hann" userId="S::nph46@nau.edu::9c82315a-a9c6-4f7b-931a-9af9b35204cf" providerId="AD" clId="Web-{2C74BE52-D602-9078-BEBD-9AB6447F995A}"/>
    <pc:docChg chg="modSld">
      <pc:chgData name="Nolan Paul Hann" userId="S::nph46@nau.edu::9c82315a-a9c6-4f7b-931a-9af9b35204cf" providerId="AD" clId="Web-{2C74BE52-D602-9078-BEBD-9AB6447F995A}" dt="2024-10-09T18:29:43.194" v="147"/>
      <pc:docMkLst>
        <pc:docMk/>
      </pc:docMkLst>
      <pc:sldChg chg="addSp delSp modSp">
        <pc:chgData name="Nolan Paul Hann" userId="S::nph46@nau.edu::9c82315a-a9c6-4f7b-931a-9af9b35204cf" providerId="AD" clId="Web-{2C74BE52-D602-9078-BEBD-9AB6447F995A}" dt="2024-10-09T17:59:06.029" v="75"/>
        <pc:sldMkLst>
          <pc:docMk/>
          <pc:sldMk cId="2124825668" sldId="287"/>
        </pc:sldMkLst>
        <pc:graphicFrameChg chg="add mod modGraphic">
          <ac:chgData name="Nolan Paul Hann" userId="S::nph46@nau.edu::9c82315a-a9c6-4f7b-931a-9af9b35204cf" providerId="AD" clId="Web-{2C74BE52-D602-9078-BEBD-9AB6447F995A}" dt="2024-10-09T17:59:06.029" v="75"/>
          <ac:graphicFrameMkLst>
            <pc:docMk/>
            <pc:sldMk cId="2124825668" sldId="287"/>
            <ac:graphicFrameMk id="3" creationId="{0FB1F7E7-6A2D-14E1-6F22-05BF0BA061BC}"/>
          </ac:graphicFrameMkLst>
        </pc:graphicFrameChg>
        <pc:graphicFrameChg chg="del mod modGraphic">
          <ac:chgData name="Nolan Paul Hann" userId="S::nph46@nau.edu::9c82315a-a9c6-4f7b-931a-9af9b35204cf" providerId="AD" clId="Web-{2C74BE52-D602-9078-BEBD-9AB6447F995A}" dt="2024-10-09T17:49:59.249" v="20"/>
          <ac:graphicFrameMkLst>
            <pc:docMk/>
            <pc:sldMk cId="2124825668" sldId="287"/>
            <ac:graphicFrameMk id="4" creationId="{53C3BA95-03ED-3A27-2E00-F34F98CA1DC8}"/>
          </ac:graphicFrameMkLst>
        </pc:graphicFrameChg>
      </pc:sldChg>
      <pc:sldChg chg="addSp delSp modSp">
        <pc:chgData name="Nolan Paul Hann" userId="S::nph46@nau.edu::9c82315a-a9c6-4f7b-931a-9af9b35204cf" providerId="AD" clId="Web-{2C74BE52-D602-9078-BEBD-9AB6447F995A}" dt="2024-10-09T18:29:43.194" v="147"/>
        <pc:sldMkLst>
          <pc:docMk/>
          <pc:sldMk cId="1282677392" sldId="288"/>
        </pc:sldMkLst>
        <pc:graphicFrameChg chg="add del mod modGraphic">
          <ac:chgData name="Nolan Paul Hann" userId="S::nph46@nau.edu::9c82315a-a9c6-4f7b-931a-9af9b35204cf" providerId="AD" clId="Web-{2C74BE52-D602-9078-BEBD-9AB6447F995A}" dt="2024-10-09T18:09:01.905" v="128"/>
          <ac:graphicFrameMkLst>
            <pc:docMk/>
            <pc:sldMk cId="1282677392" sldId="288"/>
            <ac:graphicFrameMk id="3" creationId="{0DA5D8F1-1768-A369-2679-69342112E331}"/>
          </ac:graphicFrameMkLst>
        </pc:graphicFrameChg>
        <pc:graphicFrameChg chg="add mod modGraphic">
          <ac:chgData name="Nolan Paul Hann" userId="S::nph46@nau.edu::9c82315a-a9c6-4f7b-931a-9af9b35204cf" providerId="AD" clId="Web-{2C74BE52-D602-9078-BEBD-9AB6447F995A}" dt="2024-10-09T18:29:43.194" v="147"/>
          <ac:graphicFrameMkLst>
            <pc:docMk/>
            <pc:sldMk cId="1282677392" sldId="288"/>
            <ac:graphicFrameMk id="3" creationId="{E02D863A-870B-15D8-5002-7130F5EB3254}"/>
          </ac:graphicFrameMkLst>
        </pc:graphicFrameChg>
        <pc:graphicFrameChg chg="del mod modGraphic">
          <ac:chgData name="Nolan Paul Hann" userId="S::nph46@nau.edu::9c82315a-a9c6-4f7b-931a-9af9b35204cf" providerId="AD" clId="Web-{2C74BE52-D602-9078-BEBD-9AB6447F995A}" dt="2024-10-09T18:08:07.091" v="108"/>
          <ac:graphicFrameMkLst>
            <pc:docMk/>
            <pc:sldMk cId="1282677392" sldId="288"/>
            <ac:graphicFrameMk id="4" creationId="{53C3BA95-03ED-3A27-2E00-F34F98CA1DC8}"/>
          </ac:graphicFrameMkLst>
        </pc:graphicFrameChg>
        <pc:picChg chg="mod">
          <ac:chgData name="Nolan Paul Hann" userId="S::nph46@nau.edu::9c82315a-a9c6-4f7b-931a-9af9b35204cf" providerId="AD" clId="Web-{2C74BE52-D602-9078-BEBD-9AB6447F995A}" dt="2024-10-09T18:08:03.341" v="107" actId="1076"/>
          <ac:picMkLst>
            <pc:docMk/>
            <pc:sldMk cId="1282677392" sldId="288"/>
            <ac:picMk id="5" creationId="{EEE3717F-BEE0-58F6-BC45-ACADD5DCD9B0}"/>
          </ac:picMkLst>
        </pc:picChg>
      </pc:sldChg>
    </pc:docChg>
  </pc:docChgLst>
  <pc:docChgLst>
    <pc:chgData name="Nathan Altair Krikawa" userId="S::nak229@nau.edu::4c578624-8c72-4009-abca-faa2160fc05b" providerId="AD" clId="Web-{532BC7A5-08B6-C6B8-1355-46B91F174BA4}"/>
    <pc:docChg chg="addSld delSld modSld">
      <pc:chgData name="Nathan Altair Krikawa" userId="S::nak229@nau.edu::4c578624-8c72-4009-abca-faa2160fc05b" providerId="AD" clId="Web-{532BC7A5-08B6-C6B8-1355-46B91F174BA4}" dt="2024-11-05T23:54:34.773" v="20"/>
      <pc:docMkLst>
        <pc:docMk/>
      </pc:docMkLst>
      <pc:sldChg chg="addSp delSp modSp">
        <pc:chgData name="Nathan Altair Krikawa" userId="S::nak229@nau.edu::4c578624-8c72-4009-abca-faa2160fc05b" providerId="AD" clId="Web-{532BC7A5-08B6-C6B8-1355-46B91F174BA4}" dt="2024-11-05T23:54:34.773" v="20"/>
        <pc:sldMkLst>
          <pc:docMk/>
          <pc:sldMk cId="479722347" sldId="290"/>
        </pc:sldMkLst>
        <pc:spChg chg="del">
          <ac:chgData name="Nathan Altair Krikawa" userId="S::nak229@nau.edu::4c578624-8c72-4009-abca-faa2160fc05b" providerId="AD" clId="Web-{532BC7A5-08B6-C6B8-1355-46B91F174BA4}" dt="2024-11-05T23:26:16.952" v="4"/>
          <ac:spMkLst>
            <pc:docMk/>
            <pc:sldMk cId="479722347" sldId="290"/>
            <ac:spMk id="7" creationId="{8D4CCFB5-1F51-A86E-C7D2-AB10ED7D9ADF}"/>
          </ac:spMkLst>
        </pc:spChg>
        <pc:picChg chg="add del mod modCrop">
          <ac:chgData name="Nathan Altair Krikawa" userId="S::nak229@nau.edu::4c578624-8c72-4009-abca-faa2160fc05b" providerId="AD" clId="Web-{532BC7A5-08B6-C6B8-1355-46B91F174BA4}" dt="2024-11-05T23:29:51.031" v="12"/>
          <ac:picMkLst>
            <pc:docMk/>
            <pc:sldMk cId="479722347" sldId="290"/>
            <ac:picMk id="2" creationId="{39D5A3A0-25E9-C0A1-B624-712BE3F91747}"/>
          </ac:picMkLst>
        </pc:picChg>
        <pc:picChg chg="add mod">
          <ac:chgData name="Nathan Altair Krikawa" userId="S::nak229@nau.edu::4c578624-8c72-4009-abca-faa2160fc05b" providerId="AD" clId="Web-{532BC7A5-08B6-C6B8-1355-46B91F174BA4}" dt="2024-11-05T23:30:01.657" v="13"/>
          <ac:picMkLst>
            <pc:docMk/>
            <pc:sldMk cId="479722347" sldId="290"/>
            <ac:picMk id="3" creationId="{EEC23CB8-D9A8-3957-DA8D-4397E9219EAB}"/>
          </ac:picMkLst>
        </pc:picChg>
        <pc:picChg chg="add mod">
          <ac:chgData name="Nathan Altair Krikawa" userId="S::nak229@nau.edu::4c578624-8c72-4009-abca-faa2160fc05b" providerId="AD" clId="Web-{532BC7A5-08B6-C6B8-1355-46B91F174BA4}" dt="2024-11-05T23:54:34.773" v="20"/>
          <ac:picMkLst>
            <pc:docMk/>
            <pc:sldMk cId="479722347" sldId="290"/>
            <ac:picMk id="4" creationId="{8914EC43-1EBC-E206-5D11-6DEB5AE2C12B}"/>
          </ac:picMkLst>
        </pc:picChg>
      </pc:sldChg>
      <pc:sldChg chg="addSp modSp add replId">
        <pc:chgData name="Nathan Altair Krikawa" userId="S::nak229@nau.edu::4c578624-8c72-4009-abca-faa2160fc05b" providerId="AD" clId="Web-{532BC7A5-08B6-C6B8-1355-46B91F174BA4}" dt="2024-11-05T23:30:09.860" v="14"/>
        <pc:sldMkLst>
          <pc:docMk/>
          <pc:sldMk cId="967517110" sldId="296"/>
        </pc:sldMkLst>
        <pc:picChg chg="add mod">
          <ac:chgData name="Nathan Altair Krikawa" userId="S::nak229@nau.edu::4c578624-8c72-4009-abca-faa2160fc05b" providerId="AD" clId="Web-{532BC7A5-08B6-C6B8-1355-46B91F174BA4}" dt="2024-11-05T23:30:09.860" v="14"/>
          <ac:picMkLst>
            <pc:docMk/>
            <pc:sldMk cId="967517110" sldId="296"/>
            <ac:picMk id="2" creationId="{F1E5959A-323C-AA94-559D-296D107EA7CC}"/>
          </ac:picMkLst>
        </pc:picChg>
      </pc:sldChg>
      <pc:sldChg chg="add del replId">
        <pc:chgData name="Nathan Altair Krikawa" userId="S::nak229@nau.edu::4c578624-8c72-4009-abca-faa2160fc05b" providerId="AD" clId="Web-{532BC7A5-08B6-C6B8-1355-46B91F174BA4}" dt="2024-11-05T23:26:12.483" v="3"/>
        <pc:sldMkLst>
          <pc:docMk/>
          <pc:sldMk cId="1889817347" sldId="296"/>
        </pc:sldMkLst>
      </pc:sldChg>
      <pc:sldChg chg="addSp delSp modSp add replId">
        <pc:chgData name="Nathan Altair Krikawa" userId="S::nak229@nau.edu::4c578624-8c72-4009-abca-faa2160fc05b" providerId="AD" clId="Web-{532BC7A5-08B6-C6B8-1355-46B91F174BA4}" dt="2024-11-05T23:31:09.396" v="19" actId="1076"/>
        <pc:sldMkLst>
          <pc:docMk/>
          <pc:sldMk cId="124793499" sldId="297"/>
        </pc:sldMkLst>
        <pc:picChg chg="add del mod">
          <ac:chgData name="Nathan Altair Krikawa" userId="S::nak229@nau.edu::4c578624-8c72-4009-abca-faa2160fc05b" providerId="AD" clId="Web-{532BC7A5-08B6-C6B8-1355-46B91F174BA4}" dt="2024-11-05T23:30:59.708" v="17"/>
          <ac:picMkLst>
            <pc:docMk/>
            <pc:sldMk cId="124793499" sldId="297"/>
            <ac:picMk id="2" creationId="{5C585F3A-0967-CE50-D266-665C17A42759}"/>
          </ac:picMkLst>
        </pc:picChg>
        <pc:picChg chg="add mod">
          <ac:chgData name="Nathan Altair Krikawa" userId="S::nak229@nau.edu::4c578624-8c72-4009-abca-faa2160fc05b" providerId="AD" clId="Web-{532BC7A5-08B6-C6B8-1355-46B91F174BA4}" dt="2024-11-05T23:31:09.396" v="19" actId="1076"/>
          <ac:picMkLst>
            <pc:docMk/>
            <pc:sldMk cId="124793499" sldId="297"/>
            <ac:picMk id="3" creationId="{B28E361B-BFBB-FD14-4469-95C90A5B0569}"/>
          </ac:picMkLst>
        </pc:picChg>
      </pc:sldChg>
      <pc:sldChg chg="add del replId">
        <pc:chgData name="Nathan Altair Krikawa" userId="S::nak229@nau.edu::4c578624-8c72-4009-abca-faa2160fc05b" providerId="AD" clId="Web-{532BC7A5-08B6-C6B8-1355-46B91F174BA4}" dt="2024-11-05T23:26:11.764" v="2"/>
        <pc:sldMkLst>
          <pc:docMk/>
          <pc:sldMk cId="3784302228" sldId="297"/>
        </pc:sldMkLst>
      </pc:sldChg>
    </pc:docChg>
  </pc:docChgLst>
  <pc:docChgLst>
    <pc:chgData name="Nolan Paul Hann" userId="S::nph46@nau.edu::9c82315a-a9c6-4f7b-931a-9af9b35204cf" providerId="AD" clId="Web-{B4DF63E1-55A1-D9FA-E6AA-F9906043CA04}"/>
    <pc:docChg chg="modSld">
      <pc:chgData name="Nolan Paul Hann" userId="S::nph46@nau.edu::9c82315a-a9c6-4f7b-931a-9af9b35204cf" providerId="AD" clId="Web-{B4DF63E1-55A1-D9FA-E6AA-F9906043CA04}" dt="2024-11-23T04:32:52.798" v="2"/>
      <pc:docMkLst>
        <pc:docMk/>
      </pc:docMkLst>
      <pc:sldChg chg="modSp">
        <pc:chgData name="Nolan Paul Hann" userId="S::nph46@nau.edu::9c82315a-a9c6-4f7b-931a-9af9b35204cf" providerId="AD" clId="Web-{B4DF63E1-55A1-D9FA-E6AA-F9906043CA04}" dt="2024-11-23T04:32:52.798" v="2"/>
        <pc:sldMkLst>
          <pc:docMk/>
          <pc:sldMk cId="1603055395" sldId="291"/>
        </pc:sldMkLst>
        <pc:picChg chg="mod modCrop">
          <ac:chgData name="Nolan Paul Hann" userId="S::nph46@nau.edu::9c82315a-a9c6-4f7b-931a-9af9b35204cf" providerId="AD" clId="Web-{B4DF63E1-55A1-D9FA-E6AA-F9906043CA04}" dt="2024-11-23T04:32:52.798" v="2"/>
          <ac:picMkLst>
            <pc:docMk/>
            <pc:sldMk cId="1603055395" sldId="291"/>
            <ac:picMk id="8" creationId="{F3894206-98A4-9569-AD20-6056D051A947}"/>
          </ac:picMkLst>
        </pc:picChg>
      </pc:sldChg>
    </pc:docChg>
  </pc:docChgLst>
  <pc:docChgLst>
    <pc:chgData name="Nathan Altair Krikawa" userId="4c578624-8c72-4009-abca-faa2160fc05b" providerId="ADAL" clId="{911C5940-331A-458A-8DB4-2241007D8C15}"/>
    <pc:docChg chg="undo custSel addSld delSld modSld">
      <pc:chgData name="Nathan Altair Krikawa" userId="4c578624-8c72-4009-abca-faa2160fc05b" providerId="ADAL" clId="{911C5940-331A-458A-8DB4-2241007D8C15}" dt="2024-11-07T00:33:13.636" v="3151" actId="20577"/>
      <pc:docMkLst>
        <pc:docMk/>
      </pc:docMkLst>
      <pc:sldChg chg="addSp delSp modSp mod">
        <pc:chgData name="Nathan Altair Krikawa" userId="4c578624-8c72-4009-abca-faa2160fc05b" providerId="ADAL" clId="{911C5940-331A-458A-8DB4-2241007D8C15}" dt="2024-11-06T00:21:23.371" v="1809" actId="1440"/>
        <pc:sldMkLst>
          <pc:docMk/>
          <pc:sldMk cId="284334150" sldId="269"/>
        </pc:sldMkLst>
        <pc:spChg chg="add mod">
          <ac:chgData name="Nathan Altair Krikawa" userId="4c578624-8c72-4009-abca-faa2160fc05b" providerId="ADAL" clId="{911C5940-331A-458A-8DB4-2241007D8C15}" dt="2024-11-06T00:20:23.140" v="1802" actId="1076"/>
          <ac:spMkLst>
            <pc:docMk/>
            <pc:sldMk cId="284334150" sldId="269"/>
            <ac:spMk id="11" creationId="{B50BC502-70FF-C202-D53F-5DBFCCAA1608}"/>
          </ac:spMkLst>
        </pc:spChg>
        <pc:spChg chg="mod">
          <ac:chgData name="Nathan Altair Krikawa" userId="4c578624-8c72-4009-abca-faa2160fc05b" providerId="ADAL" clId="{911C5940-331A-458A-8DB4-2241007D8C15}" dt="2024-11-06T00:20:15.048" v="1800" actId="20577"/>
          <ac:spMkLst>
            <pc:docMk/>
            <pc:sldMk cId="284334150" sldId="269"/>
            <ac:spMk id="14" creationId="{345E5BEB-CB9E-1B27-90F5-934DFA4D8471}"/>
          </ac:spMkLst>
        </pc:spChg>
        <pc:picChg chg="add del mod">
          <ac:chgData name="Nathan Altair Krikawa" userId="4c578624-8c72-4009-abca-faa2160fc05b" providerId="ADAL" clId="{911C5940-331A-458A-8DB4-2241007D8C15}" dt="2024-11-06T00:18:49.578" v="1742" actId="478"/>
          <ac:picMkLst>
            <pc:docMk/>
            <pc:sldMk cId="284334150" sldId="269"/>
            <ac:picMk id="2" creationId="{FC3A437C-D67A-D8B9-7547-51D3EC335862}"/>
          </ac:picMkLst>
        </pc:picChg>
        <pc:picChg chg="add mod">
          <ac:chgData name="Nathan Altair Krikawa" userId="4c578624-8c72-4009-abca-faa2160fc05b" providerId="ADAL" clId="{911C5940-331A-458A-8DB4-2241007D8C15}" dt="2024-11-06T00:20:19.141" v="1801" actId="1076"/>
          <ac:picMkLst>
            <pc:docMk/>
            <pc:sldMk cId="284334150" sldId="269"/>
            <ac:picMk id="8" creationId="{DDC2109A-31C6-10E4-D387-9203F677900C}"/>
          </ac:picMkLst>
        </pc:picChg>
        <pc:picChg chg="mod">
          <ac:chgData name="Nathan Altair Krikawa" userId="4c578624-8c72-4009-abca-faa2160fc05b" providerId="ADAL" clId="{911C5940-331A-458A-8DB4-2241007D8C15}" dt="2024-11-06T00:21:23.371" v="1809" actId="1440"/>
          <ac:picMkLst>
            <pc:docMk/>
            <pc:sldMk cId="284334150" sldId="269"/>
            <ac:picMk id="13" creationId="{C88F0164-3307-65D9-2DFB-FCACD0F06B96}"/>
          </ac:picMkLst>
        </pc:picChg>
        <pc:picChg chg="mod">
          <ac:chgData name="Nathan Altair Krikawa" userId="4c578624-8c72-4009-abca-faa2160fc05b" providerId="ADAL" clId="{911C5940-331A-458A-8DB4-2241007D8C15}" dt="2024-11-06T00:21:18.673" v="1808" actId="1440"/>
          <ac:picMkLst>
            <pc:docMk/>
            <pc:sldMk cId="284334150" sldId="269"/>
            <ac:picMk id="2050" creationId="{8763EBC3-F42C-E893-27E9-6504AD39CB39}"/>
          </ac:picMkLst>
        </pc:picChg>
      </pc:sldChg>
      <pc:sldChg chg="addSp delSp modSp mod">
        <pc:chgData name="Nathan Altair Krikawa" userId="4c578624-8c72-4009-abca-faa2160fc05b" providerId="ADAL" clId="{911C5940-331A-458A-8DB4-2241007D8C15}" dt="2024-11-06T04:20:50.181" v="3032" actId="1076"/>
        <pc:sldMkLst>
          <pc:docMk/>
          <pc:sldMk cId="3006640954" sldId="286"/>
        </pc:sldMkLst>
        <pc:picChg chg="del">
          <ac:chgData name="Nathan Altair Krikawa" userId="4c578624-8c72-4009-abca-faa2160fc05b" providerId="ADAL" clId="{911C5940-331A-458A-8DB4-2241007D8C15}" dt="2024-11-06T04:20:42.644" v="3029" actId="478"/>
          <ac:picMkLst>
            <pc:docMk/>
            <pc:sldMk cId="3006640954" sldId="286"/>
            <ac:picMk id="3" creationId="{A9343A38-2583-F9EE-17D3-92C02EFD6F26}"/>
          </ac:picMkLst>
        </pc:picChg>
        <pc:picChg chg="add mod">
          <ac:chgData name="Nathan Altair Krikawa" userId="4c578624-8c72-4009-abca-faa2160fc05b" providerId="ADAL" clId="{911C5940-331A-458A-8DB4-2241007D8C15}" dt="2024-11-06T04:20:50.181" v="3032" actId="1076"/>
          <ac:picMkLst>
            <pc:docMk/>
            <pc:sldMk cId="3006640954" sldId="286"/>
            <ac:picMk id="4" creationId="{D67910CE-FB1C-EF97-9D0E-60F393625F34}"/>
          </ac:picMkLst>
        </pc:picChg>
      </pc:sldChg>
      <pc:sldChg chg="addSp modSp del mod">
        <pc:chgData name="Nathan Altair Krikawa" userId="4c578624-8c72-4009-abca-faa2160fc05b" providerId="ADAL" clId="{911C5940-331A-458A-8DB4-2241007D8C15}" dt="2024-11-06T02:17:42.321" v="2131" actId="47"/>
        <pc:sldMkLst>
          <pc:docMk/>
          <pc:sldMk cId="4254452448" sldId="288"/>
        </pc:sldMkLst>
        <pc:spChg chg="mod">
          <ac:chgData name="Nathan Altair Krikawa" userId="4c578624-8c72-4009-abca-faa2160fc05b" providerId="ADAL" clId="{911C5940-331A-458A-8DB4-2241007D8C15}" dt="2024-11-06T02:15:44.111" v="2119" actId="1076"/>
          <ac:spMkLst>
            <pc:docMk/>
            <pc:sldMk cId="4254452448" sldId="288"/>
            <ac:spMk id="7" creationId="{8D4CCFB5-1F51-A86E-C7D2-AB10ED7D9ADF}"/>
          </ac:spMkLst>
        </pc:spChg>
        <pc:picChg chg="add mod">
          <ac:chgData name="Nathan Altair Krikawa" userId="4c578624-8c72-4009-abca-faa2160fc05b" providerId="ADAL" clId="{911C5940-331A-458A-8DB4-2241007D8C15}" dt="2024-11-06T00:28:20.198" v="1812" actId="1076"/>
          <ac:picMkLst>
            <pc:docMk/>
            <pc:sldMk cId="4254452448" sldId="288"/>
            <ac:picMk id="3" creationId="{5DA4AE6D-B18C-EFB9-4E21-A3C1DF9A62D4}"/>
          </ac:picMkLst>
        </pc:picChg>
      </pc:sldChg>
      <pc:sldChg chg="addSp modSp mod">
        <pc:chgData name="Nathan Altair Krikawa" userId="4c578624-8c72-4009-abca-faa2160fc05b" providerId="ADAL" clId="{911C5940-331A-458A-8DB4-2241007D8C15}" dt="2024-11-07T00:24:33.249" v="3110" actId="20577"/>
        <pc:sldMkLst>
          <pc:docMk/>
          <pc:sldMk cId="479722347" sldId="290"/>
        </pc:sldMkLst>
        <pc:spChg chg="add mod">
          <ac:chgData name="Nathan Altair Krikawa" userId="4c578624-8c72-4009-abca-faa2160fc05b" providerId="ADAL" clId="{911C5940-331A-458A-8DB4-2241007D8C15}" dt="2024-11-06T02:25:54.555" v="2503" actId="20577"/>
          <ac:spMkLst>
            <pc:docMk/>
            <pc:sldMk cId="479722347" sldId="290"/>
            <ac:spMk id="2" creationId="{9519A841-F351-5C87-B52A-2A4FCD281782}"/>
          </ac:spMkLst>
        </pc:spChg>
        <pc:spChg chg="add mod">
          <ac:chgData name="Nathan Altair Krikawa" userId="4c578624-8c72-4009-abca-faa2160fc05b" providerId="ADAL" clId="{911C5940-331A-458A-8DB4-2241007D8C15}" dt="2024-11-07T00:24:15.259" v="3104" actId="1076"/>
          <ac:spMkLst>
            <pc:docMk/>
            <pc:sldMk cId="479722347" sldId="290"/>
            <ac:spMk id="11" creationId="{A2555D46-C9C7-3B68-FB2E-11EFFB766FF1}"/>
          </ac:spMkLst>
        </pc:spChg>
        <pc:spChg chg="add mod">
          <ac:chgData name="Nathan Altair Krikawa" userId="4c578624-8c72-4009-abca-faa2160fc05b" providerId="ADAL" clId="{911C5940-331A-458A-8DB4-2241007D8C15}" dt="2024-11-07T00:24:33.249" v="3110" actId="20577"/>
          <ac:spMkLst>
            <pc:docMk/>
            <pc:sldMk cId="479722347" sldId="290"/>
            <ac:spMk id="12" creationId="{1CCDB4B0-555F-55CD-E531-54F3A6EB2D97}"/>
          </ac:spMkLst>
        </pc:spChg>
        <pc:spChg chg="add mod">
          <ac:chgData name="Nathan Altair Krikawa" userId="4c578624-8c72-4009-abca-faa2160fc05b" providerId="ADAL" clId="{911C5940-331A-458A-8DB4-2241007D8C15}" dt="2024-11-07T00:24:30.193" v="3108" actId="20577"/>
          <ac:spMkLst>
            <pc:docMk/>
            <pc:sldMk cId="479722347" sldId="290"/>
            <ac:spMk id="13" creationId="{718C7147-AEBC-93E2-023E-C984190FB467}"/>
          </ac:spMkLst>
        </pc:spChg>
        <pc:picChg chg="mod modCrop">
          <ac:chgData name="Nathan Altair Krikawa" userId="4c578624-8c72-4009-abca-faa2160fc05b" providerId="ADAL" clId="{911C5940-331A-458A-8DB4-2241007D8C15}" dt="2024-11-06T00:02:28.976" v="1698" actId="1076"/>
          <ac:picMkLst>
            <pc:docMk/>
            <pc:sldMk cId="479722347" sldId="290"/>
            <ac:picMk id="3" creationId="{EEC23CB8-D9A8-3957-DA8D-4397E9219EAB}"/>
          </ac:picMkLst>
        </pc:picChg>
        <pc:picChg chg="mod modCrop">
          <ac:chgData name="Nathan Altair Krikawa" userId="4c578624-8c72-4009-abca-faa2160fc05b" providerId="ADAL" clId="{911C5940-331A-458A-8DB4-2241007D8C15}" dt="2024-11-07T00:23:40.939" v="3058" actId="1035"/>
          <ac:picMkLst>
            <pc:docMk/>
            <pc:sldMk cId="479722347" sldId="290"/>
            <ac:picMk id="4" creationId="{8914EC43-1EBC-E206-5D11-6DEB5AE2C12B}"/>
          </ac:picMkLst>
        </pc:picChg>
        <pc:cxnChg chg="add mod">
          <ac:chgData name="Nathan Altair Krikawa" userId="4c578624-8c72-4009-abca-faa2160fc05b" providerId="ADAL" clId="{911C5940-331A-458A-8DB4-2241007D8C15}" dt="2024-11-07T00:23:40.939" v="3058" actId="1035"/>
          <ac:cxnSpMkLst>
            <pc:docMk/>
            <pc:sldMk cId="479722347" sldId="290"/>
            <ac:cxnSpMk id="10" creationId="{53B1E402-1819-0109-158D-A848F1C213BB}"/>
          </ac:cxnSpMkLst>
        </pc:cxnChg>
      </pc:sldChg>
      <pc:sldChg chg="addSp delSp modSp mod">
        <pc:chgData name="Nathan Altair Krikawa" userId="4c578624-8c72-4009-abca-faa2160fc05b" providerId="ADAL" clId="{911C5940-331A-458A-8DB4-2241007D8C15}" dt="2024-11-07T00:33:13.636" v="3151" actId="20577"/>
        <pc:sldMkLst>
          <pc:docMk/>
          <pc:sldMk cId="1603055395" sldId="291"/>
        </pc:sldMkLst>
        <pc:spChg chg="add del mod">
          <ac:chgData name="Nathan Altair Krikawa" userId="4c578624-8c72-4009-abca-faa2160fc05b" providerId="ADAL" clId="{911C5940-331A-458A-8DB4-2241007D8C15}" dt="2024-11-07T00:32:15.322" v="3134"/>
          <ac:spMkLst>
            <pc:docMk/>
            <pc:sldMk cId="1603055395" sldId="291"/>
            <ac:spMk id="13" creationId="{8E4B50C4-A6DC-8B30-F66C-F88C169013A0}"/>
          </ac:spMkLst>
        </pc:spChg>
        <pc:spChg chg="add mod">
          <ac:chgData name="Nathan Altair Krikawa" userId="4c578624-8c72-4009-abca-faa2160fc05b" providerId="ADAL" clId="{911C5940-331A-458A-8DB4-2241007D8C15}" dt="2024-11-07T00:33:13.636" v="3151" actId="20577"/>
          <ac:spMkLst>
            <pc:docMk/>
            <pc:sldMk cId="1603055395" sldId="291"/>
            <ac:spMk id="14" creationId="{C12ACDC6-A1E5-D29C-C21D-053EB40BA61E}"/>
          </ac:spMkLst>
        </pc:spChg>
      </pc:sldChg>
      <pc:sldChg chg="addSp delSp modSp mod">
        <pc:chgData name="Nathan Altair Krikawa" userId="4c578624-8c72-4009-abca-faa2160fc05b" providerId="ADAL" clId="{911C5940-331A-458A-8DB4-2241007D8C15}" dt="2024-11-07T00:24:49.161" v="3118" actId="20577"/>
        <pc:sldMkLst>
          <pc:docMk/>
          <pc:sldMk cId="851395240" sldId="292"/>
        </pc:sldMkLst>
        <pc:spChg chg="add mod">
          <ac:chgData name="Nathan Altair Krikawa" userId="4c578624-8c72-4009-abca-faa2160fc05b" providerId="ADAL" clId="{911C5940-331A-458A-8DB4-2241007D8C15}" dt="2024-11-05T20:51:25.815" v="1"/>
          <ac:spMkLst>
            <pc:docMk/>
            <pc:sldMk cId="851395240" sldId="292"/>
            <ac:spMk id="2" creationId="{919932C1-0A84-6920-E8F7-759AFB6CD359}"/>
          </ac:spMkLst>
        </pc:spChg>
        <pc:spChg chg="add mod">
          <ac:chgData name="Nathan Altair Krikawa" userId="4c578624-8c72-4009-abca-faa2160fc05b" providerId="ADAL" clId="{911C5940-331A-458A-8DB4-2241007D8C15}" dt="2024-11-05T21:25:34.385" v="598" actId="1076"/>
          <ac:spMkLst>
            <pc:docMk/>
            <pc:sldMk cId="851395240" sldId="292"/>
            <ac:spMk id="3" creationId="{9B2DEDCD-1C06-C112-70C6-B1341C2C79DD}"/>
          </ac:spMkLst>
        </pc:spChg>
        <pc:spChg chg="del">
          <ac:chgData name="Nathan Altair Krikawa" userId="4c578624-8c72-4009-abca-faa2160fc05b" providerId="ADAL" clId="{911C5940-331A-458A-8DB4-2241007D8C15}" dt="2024-11-05T20:56:50.571" v="50" actId="478"/>
          <ac:spMkLst>
            <pc:docMk/>
            <pc:sldMk cId="851395240" sldId="292"/>
            <ac:spMk id="4" creationId="{88F2034B-9938-0749-051E-DA41FC5C861C}"/>
          </ac:spMkLst>
        </pc:spChg>
        <pc:spChg chg="mod">
          <ac:chgData name="Nathan Altair Krikawa" userId="4c578624-8c72-4009-abca-faa2160fc05b" providerId="ADAL" clId="{911C5940-331A-458A-8DB4-2241007D8C15}" dt="2024-11-05T21:07:05.737" v="386" actId="120"/>
          <ac:spMkLst>
            <pc:docMk/>
            <pc:sldMk cId="851395240" sldId="292"/>
            <ac:spMk id="7" creationId="{8D4CCFB5-1F51-A86E-C7D2-AB10ED7D9ADF}"/>
          </ac:spMkLst>
        </pc:spChg>
        <pc:spChg chg="add del mod">
          <ac:chgData name="Nathan Altair Krikawa" userId="4c578624-8c72-4009-abca-faa2160fc05b" providerId="ADAL" clId="{911C5940-331A-458A-8DB4-2241007D8C15}" dt="2024-11-05T21:01:56.794" v="251"/>
          <ac:spMkLst>
            <pc:docMk/>
            <pc:sldMk cId="851395240" sldId="292"/>
            <ac:spMk id="8" creationId="{A292EAF4-10E5-8CF2-0AFF-AC268A8FD9DB}"/>
          </ac:spMkLst>
        </pc:spChg>
        <pc:spChg chg="add mod">
          <ac:chgData name="Nathan Altair Krikawa" userId="4c578624-8c72-4009-abca-faa2160fc05b" providerId="ADAL" clId="{911C5940-331A-458A-8DB4-2241007D8C15}" dt="2024-11-07T00:24:49.161" v="3118" actId="20577"/>
          <ac:spMkLst>
            <pc:docMk/>
            <pc:sldMk cId="851395240" sldId="292"/>
            <ac:spMk id="8" creationId="{A49AFBCA-D91F-C615-F3A3-FB060069530A}"/>
          </ac:spMkLst>
        </pc:spChg>
        <pc:spChg chg="add mod">
          <ac:chgData name="Nathan Altair Krikawa" userId="4c578624-8c72-4009-abca-faa2160fc05b" providerId="ADAL" clId="{911C5940-331A-458A-8DB4-2241007D8C15}" dt="2024-11-06T00:14:57.383" v="1738" actId="20577"/>
          <ac:spMkLst>
            <pc:docMk/>
            <pc:sldMk cId="851395240" sldId="292"/>
            <ac:spMk id="10" creationId="{61F2342A-2A00-33B6-CEFC-A9F6D9D8651B}"/>
          </ac:spMkLst>
        </pc:spChg>
        <pc:spChg chg="add mod">
          <ac:chgData name="Nathan Altair Krikawa" userId="4c578624-8c72-4009-abca-faa2160fc05b" providerId="ADAL" clId="{911C5940-331A-458A-8DB4-2241007D8C15}" dt="2024-11-07T00:24:46.332" v="3116" actId="20577"/>
          <ac:spMkLst>
            <pc:docMk/>
            <pc:sldMk cId="851395240" sldId="292"/>
            <ac:spMk id="11" creationId="{E41DADC5-B4EE-3325-0E06-E1813A005C80}"/>
          </ac:spMkLst>
        </pc:spChg>
        <pc:picChg chg="mod">
          <ac:chgData name="Nathan Altair Krikawa" userId="4c578624-8c72-4009-abca-faa2160fc05b" providerId="ADAL" clId="{911C5940-331A-458A-8DB4-2241007D8C15}" dt="2024-11-05T21:44:31.500" v="724" actId="1076"/>
          <ac:picMkLst>
            <pc:docMk/>
            <pc:sldMk cId="851395240" sldId="292"/>
            <ac:picMk id="2" creationId="{2FE18254-1B16-0E32-099A-5C4CBFDB5FB5}"/>
          </ac:picMkLst>
        </pc:picChg>
        <pc:picChg chg="mod">
          <ac:chgData name="Nathan Altair Krikawa" userId="4c578624-8c72-4009-abca-faa2160fc05b" providerId="ADAL" clId="{911C5940-331A-458A-8DB4-2241007D8C15}" dt="2024-11-05T21:44:31.500" v="724" actId="1076"/>
          <ac:picMkLst>
            <pc:docMk/>
            <pc:sldMk cId="851395240" sldId="292"/>
            <ac:picMk id="4" creationId="{9962BBDA-C14B-5B54-278B-4BC0F0EDFD1D}"/>
          </ac:picMkLst>
        </pc:picChg>
      </pc:sldChg>
      <pc:sldChg chg="del">
        <pc:chgData name="Nathan Altair Krikawa" userId="4c578624-8c72-4009-abca-faa2160fc05b" providerId="ADAL" clId="{911C5940-331A-458A-8DB4-2241007D8C15}" dt="2024-11-06T03:45:39.640" v="2529" actId="47"/>
        <pc:sldMkLst>
          <pc:docMk/>
          <pc:sldMk cId="2582647942" sldId="293"/>
        </pc:sldMkLst>
      </pc:sldChg>
      <pc:sldChg chg="del">
        <pc:chgData name="Nathan Altair Krikawa" userId="4c578624-8c72-4009-abca-faa2160fc05b" providerId="ADAL" clId="{911C5940-331A-458A-8DB4-2241007D8C15}" dt="2024-11-06T03:59:40.815" v="3012" actId="47"/>
        <pc:sldMkLst>
          <pc:docMk/>
          <pc:sldMk cId="1684486290" sldId="294"/>
        </pc:sldMkLst>
      </pc:sldChg>
      <pc:sldChg chg="modSp mod">
        <pc:chgData name="Nathan Altair Krikawa" userId="4c578624-8c72-4009-abca-faa2160fc05b" providerId="ADAL" clId="{911C5940-331A-458A-8DB4-2241007D8C15}" dt="2024-11-07T00:24:58.804" v="3122" actId="20577"/>
        <pc:sldMkLst>
          <pc:docMk/>
          <pc:sldMk cId="1696774997" sldId="295"/>
        </pc:sldMkLst>
        <pc:spChg chg="mod">
          <ac:chgData name="Nathan Altair Krikawa" userId="4c578624-8c72-4009-abca-faa2160fc05b" providerId="ADAL" clId="{911C5940-331A-458A-8DB4-2241007D8C15}" dt="2024-11-05T21:45:46.008" v="741" actId="1076"/>
          <ac:spMkLst>
            <pc:docMk/>
            <pc:sldMk cId="1696774997" sldId="295"/>
            <ac:spMk id="7" creationId="{8D4CCFB5-1F51-A86E-C7D2-AB10ED7D9ADF}"/>
          </ac:spMkLst>
        </pc:spChg>
        <pc:spChg chg="mod">
          <ac:chgData name="Nathan Altair Krikawa" userId="4c578624-8c72-4009-abca-faa2160fc05b" providerId="ADAL" clId="{911C5940-331A-458A-8DB4-2241007D8C15}" dt="2024-11-07T00:24:58.804" v="3122" actId="20577"/>
          <ac:spMkLst>
            <pc:docMk/>
            <pc:sldMk cId="1696774997" sldId="295"/>
            <ac:spMk id="8" creationId="{A49AFBCA-D91F-C615-F3A3-FB060069530A}"/>
          </ac:spMkLst>
        </pc:spChg>
        <pc:spChg chg="mod">
          <ac:chgData name="Nathan Altair Krikawa" userId="4c578624-8c72-4009-abca-faa2160fc05b" providerId="ADAL" clId="{911C5940-331A-458A-8DB4-2241007D8C15}" dt="2024-11-05T21:48:33.248" v="928" actId="20577"/>
          <ac:spMkLst>
            <pc:docMk/>
            <pc:sldMk cId="1696774997" sldId="295"/>
            <ac:spMk id="10" creationId="{61F2342A-2A00-33B6-CEFC-A9F6D9D8651B}"/>
          </ac:spMkLst>
        </pc:spChg>
        <pc:spChg chg="mod">
          <ac:chgData name="Nathan Altair Krikawa" userId="4c578624-8c72-4009-abca-faa2160fc05b" providerId="ADAL" clId="{911C5940-331A-458A-8DB4-2241007D8C15}" dt="2024-11-07T00:24:54.749" v="3120" actId="20577"/>
          <ac:spMkLst>
            <pc:docMk/>
            <pc:sldMk cId="1696774997" sldId="295"/>
            <ac:spMk id="11" creationId="{E41DADC5-B4EE-3325-0E06-E1813A005C80}"/>
          </ac:spMkLst>
        </pc:spChg>
        <pc:picChg chg="mod">
          <ac:chgData name="Nathan Altair Krikawa" userId="4c578624-8c72-4009-abca-faa2160fc05b" providerId="ADAL" clId="{911C5940-331A-458A-8DB4-2241007D8C15}" dt="2024-11-05T21:45:40.304" v="740" actId="1076"/>
          <ac:picMkLst>
            <pc:docMk/>
            <pc:sldMk cId="1696774997" sldId="295"/>
            <ac:picMk id="5" creationId="{EEE3717F-BEE0-58F6-BC45-ACADD5DCD9B0}"/>
          </ac:picMkLst>
        </pc:picChg>
        <pc:picChg chg="mod">
          <ac:chgData name="Nathan Altair Krikawa" userId="4c578624-8c72-4009-abca-faa2160fc05b" providerId="ADAL" clId="{911C5940-331A-458A-8DB4-2241007D8C15}" dt="2024-11-05T21:45:08.248" v="732" actId="1076"/>
          <ac:picMkLst>
            <pc:docMk/>
            <pc:sldMk cId="1696774997" sldId="295"/>
            <ac:picMk id="12" creationId="{A3A10556-7CFE-647B-EDD9-9EA6E0FBF985}"/>
          </ac:picMkLst>
        </pc:picChg>
        <pc:picChg chg="mod">
          <ac:chgData name="Nathan Altair Krikawa" userId="4c578624-8c72-4009-abca-faa2160fc05b" providerId="ADAL" clId="{911C5940-331A-458A-8DB4-2241007D8C15}" dt="2024-11-05T21:45:31.267" v="737" actId="1076"/>
          <ac:picMkLst>
            <pc:docMk/>
            <pc:sldMk cId="1696774997" sldId="295"/>
            <ac:picMk id="13" creationId="{F8234DB6-A016-2FD2-5CD8-1ADEB2C77B85}"/>
          </ac:picMkLst>
        </pc:picChg>
      </pc:sldChg>
      <pc:sldChg chg="addSp delSp modSp mod">
        <pc:chgData name="Nathan Altair Krikawa" userId="4c578624-8c72-4009-abca-faa2160fc05b" providerId="ADAL" clId="{911C5940-331A-458A-8DB4-2241007D8C15}" dt="2024-11-07T00:24:40.588" v="3114" actId="20577"/>
        <pc:sldMkLst>
          <pc:docMk/>
          <pc:sldMk cId="967517110" sldId="296"/>
        </pc:sldMkLst>
        <pc:spChg chg="add mod">
          <ac:chgData name="Nathan Altair Krikawa" userId="4c578624-8c72-4009-abca-faa2160fc05b" providerId="ADAL" clId="{911C5940-331A-458A-8DB4-2241007D8C15}" dt="2024-11-07T00:24:37.541" v="3112" actId="20577"/>
          <ac:spMkLst>
            <pc:docMk/>
            <pc:sldMk cId="967517110" sldId="296"/>
            <ac:spMk id="8" creationId="{24168934-E401-3F95-97D3-63EF8B3E9DA8}"/>
          </ac:spMkLst>
        </pc:spChg>
        <pc:spChg chg="add mod">
          <ac:chgData name="Nathan Altair Krikawa" userId="4c578624-8c72-4009-abca-faa2160fc05b" providerId="ADAL" clId="{911C5940-331A-458A-8DB4-2241007D8C15}" dt="2024-11-07T00:24:40.588" v="3114" actId="20577"/>
          <ac:spMkLst>
            <pc:docMk/>
            <pc:sldMk cId="967517110" sldId="296"/>
            <ac:spMk id="10" creationId="{8F54F914-A67F-F946-9BDC-201BF630CADD}"/>
          </ac:spMkLst>
        </pc:spChg>
        <pc:picChg chg="mod modCrop">
          <ac:chgData name="Nathan Altair Krikawa" userId="4c578624-8c72-4009-abca-faa2160fc05b" providerId="ADAL" clId="{911C5940-331A-458A-8DB4-2241007D8C15}" dt="2024-11-05T23:37:17.297" v="994" actId="1035"/>
          <ac:picMkLst>
            <pc:docMk/>
            <pc:sldMk cId="967517110" sldId="296"/>
            <ac:picMk id="2" creationId="{F1E5959A-323C-AA94-559D-296D107EA7CC}"/>
          </ac:picMkLst>
        </pc:picChg>
        <pc:picChg chg="add del mod">
          <ac:chgData name="Nathan Altair Krikawa" userId="4c578624-8c72-4009-abca-faa2160fc05b" providerId="ADAL" clId="{911C5940-331A-458A-8DB4-2241007D8C15}" dt="2024-11-05T23:35:02.289" v="948" actId="21"/>
          <ac:picMkLst>
            <pc:docMk/>
            <pc:sldMk cId="967517110" sldId="296"/>
            <ac:picMk id="3" creationId="{B28E361B-BFBB-FD14-4469-95C90A5B0569}"/>
          </ac:picMkLst>
        </pc:picChg>
        <pc:picChg chg="add mod ord">
          <ac:chgData name="Nathan Altair Krikawa" userId="4c578624-8c72-4009-abca-faa2160fc05b" providerId="ADAL" clId="{911C5940-331A-458A-8DB4-2241007D8C15}" dt="2024-11-05T23:36:11.589" v="962" actId="167"/>
          <ac:picMkLst>
            <pc:docMk/>
            <pc:sldMk cId="967517110" sldId="296"/>
            <ac:picMk id="4" creationId="{D057B945-483E-68C4-CEC2-EB8B93355CF8}"/>
          </ac:picMkLst>
        </pc:picChg>
        <pc:picChg chg="add mod">
          <ac:chgData name="Nathan Altair Krikawa" userId="4c578624-8c72-4009-abca-faa2160fc05b" providerId="ADAL" clId="{911C5940-331A-458A-8DB4-2241007D8C15}" dt="2024-11-05T23:37:17.297" v="994" actId="1035"/>
          <ac:picMkLst>
            <pc:docMk/>
            <pc:sldMk cId="967517110" sldId="296"/>
            <ac:picMk id="7" creationId="{B28E361B-BFBB-FD14-4469-95C90A5B0569}"/>
          </ac:picMkLst>
        </pc:picChg>
      </pc:sldChg>
      <pc:sldChg chg="addSp delSp modSp add del mod">
        <pc:chgData name="Nathan Altair Krikawa" userId="4c578624-8c72-4009-abca-faa2160fc05b" providerId="ADAL" clId="{911C5940-331A-458A-8DB4-2241007D8C15}" dt="2024-11-06T00:04:45.106" v="1737" actId="47"/>
        <pc:sldMkLst>
          <pc:docMk/>
          <pc:sldMk cId="124793499" sldId="297"/>
        </pc:sldMkLst>
        <pc:picChg chg="add del mod">
          <ac:chgData name="Nathan Altair Krikawa" userId="4c578624-8c72-4009-abca-faa2160fc05b" providerId="ADAL" clId="{911C5940-331A-458A-8DB4-2241007D8C15}" dt="2024-11-05T23:36:39.149" v="963" actId="21"/>
          <ac:picMkLst>
            <pc:docMk/>
            <pc:sldMk cId="124793499" sldId="297"/>
            <ac:picMk id="2" creationId="{B28E361B-BFBB-FD14-4469-95C90A5B0569}"/>
          </ac:picMkLst>
        </pc:picChg>
        <pc:picChg chg="del mod modCrop">
          <ac:chgData name="Nathan Altair Krikawa" userId="4c578624-8c72-4009-abca-faa2160fc05b" providerId="ADAL" clId="{911C5940-331A-458A-8DB4-2241007D8C15}" dt="2024-11-05T23:32:45.940" v="939" actId="21"/>
          <ac:picMkLst>
            <pc:docMk/>
            <pc:sldMk cId="124793499" sldId="297"/>
            <ac:picMk id="3" creationId="{B28E361B-BFBB-FD14-4469-95C90A5B0569}"/>
          </ac:picMkLst>
        </pc:picChg>
      </pc:sldChg>
      <pc:sldChg chg="addSp delSp modSp add mod">
        <pc:chgData name="Nathan Altair Krikawa" userId="4c578624-8c72-4009-abca-faa2160fc05b" providerId="ADAL" clId="{911C5940-331A-458A-8DB4-2241007D8C15}" dt="2024-11-06T02:17:39.970" v="2130" actId="1076"/>
        <pc:sldMkLst>
          <pc:docMk/>
          <pc:sldMk cId="2737462961" sldId="298"/>
        </pc:sldMkLst>
        <pc:spChg chg="mod">
          <ac:chgData name="Nathan Altair Krikawa" userId="4c578624-8c72-4009-abca-faa2160fc05b" providerId="ADAL" clId="{911C5940-331A-458A-8DB4-2241007D8C15}" dt="2024-11-06T02:15:58.663" v="2123" actId="20577"/>
          <ac:spMkLst>
            <pc:docMk/>
            <pc:sldMk cId="2737462961" sldId="298"/>
            <ac:spMk id="7" creationId="{8D4CCFB5-1F51-A86E-C7D2-AB10ED7D9ADF}"/>
          </ac:spMkLst>
        </pc:spChg>
        <pc:picChg chg="del">
          <ac:chgData name="Nathan Altair Krikawa" userId="4c578624-8c72-4009-abca-faa2160fc05b" providerId="ADAL" clId="{911C5940-331A-458A-8DB4-2241007D8C15}" dt="2024-11-06T02:17:13.678" v="2124" actId="478"/>
          <ac:picMkLst>
            <pc:docMk/>
            <pc:sldMk cId="2737462961" sldId="298"/>
            <ac:picMk id="3" creationId="{5DA4AE6D-B18C-EFB9-4E21-A3C1DF9A62D4}"/>
          </ac:picMkLst>
        </pc:picChg>
        <pc:picChg chg="add mod">
          <ac:chgData name="Nathan Altair Krikawa" userId="4c578624-8c72-4009-abca-faa2160fc05b" providerId="ADAL" clId="{911C5940-331A-458A-8DB4-2241007D8C15}" dt="2024-11-06T02:17:39.970" v="2130" actId="1076"/>
          <ac:picMkLst>
            <pc:docMk/>
            <pc:sldMk cId="2737462961" sldId="298"/>
            <ac:picMk id="4" creationId="{643F0B92-DC80-0F47-4494-FA432455BAD0}"/>
          </ac:picMkLst>
        </pc:picChg>
      </pc:sldChg>
      <pc:sldChg chg="modSp add mod">
        <pc:chgData name="Nathan Altair Krikawa" userId="4c578624-8c72-4009-abca-faa2160fc05b" providerId="ADAL" clId="{911C5940-331A-458A-8DB4-2241007D8C15}" dt="2024-11-06T02:23:38.862" v="2497" actId="1076"/>
        <pc:sldMkLst>
          <pc:docMk/>
          <pc:sldMk cId="2440339566" sldId="299"/>
        </pc:sldMkLst>
        <pc:spChg chg="mod">
          <ac:chgData name="Nathan Altair Krikawa" userId="4c578624-8c72-4009-abca-faa2160fc05b" providerId="ADAL" clId="{911C5940-331A-458A-8DB4-2241007D8C15}" dt="2024-11-06T02:18:16.783" v="2156" actId="20577"/>
          <ac:spMkLst>
            <pc:docMk/>
            <pc:sldMk cId="2440339566" sldId="299"/>
            <ac:spMk id="6" creationId="{CC2367EF-5E84-C020-EE59-AA0F48393E59}"/>
          </ac:spMkLst>
        </pc:spChg>
        <pc:spChg chg="mod">
          <ac:chgData name="Nathan Altair Krikawa" userId="4c578624-8c72-4009-abca-faa2160fc05b" providerId="ADAL" clId="{911C5940-331A-458A-8DB4-2241007D8C15}" dt="2024-11-06T02:23:38.862" v="2497" actId="1076"/>
          <ac:spMkLst>
            <pc:docMk/>
            <pc:sldMk cId="2440339566" sldId="299"/>
            <ac:spMk id="7" creationId="{8D4CCFB5-1F51-A86E-C7D2-AB10ED7D9ADF}"/>
          </ac:spMkLst>
        </pc:spChg>
      </pc:sldChg>
      <pc:sldChg chg="modSp add mod">
        <pc:chgData name="Nathan Altair Krikawa" userId="4c578624-8c72-4009-abca-faa2160fc05b" providerId="ADAL" clId="{911C5940-331A-458A-8DB4-2241007D8C15}" dt="2024-11-07T00:25:03.702" v="3126" actId="20577"/>
        <pc:sldMkLst>
          <pc:docMk/>
          <pc:sldMk cId="1530237206" sldId="300"/>
        </pc:sldMkLst>
        <pc:spChg chg="mod">
          <ac:chgData name="Nathan Altair Krikawa" userId="4c578624-8c72-4009-abca-faa2160fc05b" providerId="ADAL" clId="{911C5940-331A-458A-8DB4-2241007D8C15}" dt="2024-11-07T00:20:30.909" v="3040" actId="20577"/>
          <ac:spMkLst>
            <pc:docMk/>
            <pc:sldMk cId="1530237206" sldId="300"/>
            <ac:spMk id="4" creationId="{88F2034B-9938-0749-051E-DA41FC5C861C}"/>
          </ac:spMkLst>
        </pc:spChg>
        <pc:spChg chg="mod">
          <ac:chgData name="Nathan Altair Krikawa" userId="4c578624-8c72-4009-abca-faa2160fc05b" providerId="ADAL" clId="{911C5940-331A-458A-8DB4-2241007D8C15}" dt="2024-11-06T03:45:18.928" v="2516" actId="20577"/>
          <ac:spMkLst>
            <pc:docMk/>
            <pc:sldMk cId="1530237206" sldId="300"/>
            <ac:spMk id="6" creationId="{CC2367EF-5E84-C020-EE59-AA0F48393E59}"/>
          </ac:spMkLst>
        </pc:spChg>
        <pc:spChg chg="mod">
          <ac:chgData name="Nathan Altair Krikawa" userId="4c578624-8c72-4009-abca-faa2160fc05b" providerId="ADAL" clId="{911C5940-331A-458A-8DB4-2241007D8C15}" dt="2024-11-07T00:25:03.702" v="3126" actId="20577"/>
          <ac:spMkLst>
            <pc:docMk/>
            <pc:sldMk cId="1530237206" sldId="300"/>
            <ac:spMk id="8" creationId="{9C1CA5BF-D4BE-EB6E-442D-AD8CF4246517}"/>
          </ac:spMkLst>
        </pc:spChg>
        <pc:picChg chg="mod">
          <ac:chgData name="Nathan Altair Krikawa" userId="4c578624-8c72-4009-abca-faa2160fc05b" providerId="ADAL" clId="{911C5940-331A-458A-8DB4-2241007D8C15}" dt="2024-11-07T00:20:20.543" v="3037" actId="1076"/>
          <ac:picMkLst>
            <pc:docMk/>
            <pc:sldMk cId="1530237206" sldId="300"/>
            <ac:picMk id="2" creationId="{022EBFA6-DA4C-3F19-F88E-7DF4B0210B02}"/>
          </ac:picMkLst>
        </pc:picChg>
      </pc:sldChg>
      <pc:sldChg chg="addSp delSp modSp add mod">
        <pc:chgData name="Nathan Altair Krikawa" userId="4c578624-8c72-4009-abca-faa2160fc05b" providerId="ADAL" clId="{911C5940-331A-458A-8DB4-2241007D8C15}" dt="2024-11-07T00:25:07.435" v="3128" actId="20577"/>
        <pc:sldMkLst>
          <pc:docMk/>
          <pc:sldMk cId="378133369" sldId="301"/>
        </pc:sldMkLst>
        <pc:spChg chg="mod">
          <ac:chgData name="Nathan Altair Krikawa" userId="4c578624-8c72-4009-abca-faa2160fc05b" providerId="ADAL" clId="{911C5940-331A-458A-8DB4-2241007D8C15}" dt="2024-11-07T00:25:07.435" v="3128" actId="20577"/>
          <ac:spMkLst>
            <pc:docMk/>
            <pc:sldMk cId="378133369" sldId="301"/>
            <ac:spMk id="3" creationId="{2BD2C41A-C1BA-576B-7034-6CE45B73C099}"/>
          </ac:spMkLst>
        </pc:spChg>
        <pc:spChg chg="mod">
          <ac:chgData name="Nathan Altair Krikawa" userId="4c578624-8c72-4009-abca-faa2160fc05b" providerId="ADAL" clId="{911C5940-331A-458A-8DB4-2241007D8C15}" dt="2024-11-06T04:00:24.067" v="3024" actId="1076"/>
          <ac:spMkLst>
            <pc:docMk/>
            <pc:sldMk cId="378133369" sldId="301"/>
            <ac:spMk id="4" creationId="{88F2034B-9938-0749-051E-DA41FC5C861C}"/>
          </ac:spMkLst>
        </pc:spChg>
        <pc:spChg chg="mod">
          <ac:chgData name="Nathan Altair Krikawa" userId="4c578624-8c72-4009-abca-faa2160fc05b" providerId="ADAL" clId="{911C5940-331A-458A-8DB4-2241007D8C15}" dt="2024-11-06T03:45:26.384" v="2528" actId="20577"/>
          <ac:spMkLst>
            <pc:docMk/>
            <pc:sldMk cId="378133369" sldId="301"/>
            <ac:spMk id="6" creationId="{CC2367EF-5E84-C020-EE59-AA0F48393E59}"/>
          </ac:spMkLst>
        </pc:spChg>
        <pc:graphicFrameChg chg="add del mod modGraphic">
          <ac:chgData name="Nathan Altair Krikawa" userId="4c578624-8c72-4009-abca-faa2160fc05b" providerId="ADAL" clId="{911C5940-331A-458A-8DB4-2241007D8C15}" dt="2024-11-06T03:51:44.877" v="2708" actId="478"/>
          <ac:graphicFrameMkLst>
            <pc:docMk/>
            <pc:sldMk cId="378133369" sldId="301"/>
            <ac:graphicFrameMk id="11" creationId="{9D811DFF-3C16-CF0F-DE64-A75B92B2AFC8}"/>
          </ac:graphicFrameMkLst>
        </pc:graphicFrameChg>
        <pc:picChg chg="add del mod">
          <ac:chgData name="Nathan Altair Krikawa" userId="4c578624-8c72-4009-abca-faa2160fc05b" providerId="ADAL" clId="{911C5940-331A-458A-8DB4-2241007D8C15}" dt="2024-11-06T03:47:11.417" v="2543" actId="22"/>
          <ac:picMkLst>
            <pc:docMk/>
            <pc:sldMk cId="378133369" sldId="301"/>
            <ac:picMk id="3" creationId="{5AC53D3C-AB0B-F7D1-C8E1-C4BF5EB97751}"/>
          </ac:picMkLst>
        </pc:picChg>
        <pc:picChg chg="mod">
          <ac:chgData name="Nathan Altair Krikawa" userId="4c578624-8c72-4009-abca-faa2160fc05b" providerId="ADAL" clId="{911C5940-331A-458A-8DB4-2241007D8C15}" dt="2024-11-06T04:00:20.494" v="3023" actId="1076"/>
          <ac:picMkLst>
            <pc:docMk/>
            <pc:sldMk cId="378133369" sldId="301"/>
            <ac:picMk id="5" creationId="{EEE3717F-BEE0-58F6-BC45-ACADD5DCD9B0}"/>
          </ac:picMkLst>
        </pc:picChg>
        <pc:picChg chg="add del mod modCrop">
          <ac:chgData name="Nathan Altair Krikawa" userId="4c578624-8c72-4009-abca-faa2160fc05b" providerId="ADAL" clId="{911C5940-331A-458A-8DB4-2241007D8C15}" dt="2024-11-06T03:51:21.577" v="2702" actId="478"/>
          <ac:picMkLst>
            <pc:docMk/>
            <pc:sldMk cId="378133369" sldId="301"/>
            <ac:picMk id="10" creationId="{CC5FA166-3E0E-A886-3873-F47C59A91D9F}"/>
          </ac:picMkLst>
        </pc:picChg>
        <pc:picChg chg="add mod modCrop">
          <ac:chgData name="Nathan Altair Krikawa" userId="4c578624-8c72-4009-abca-faa2160fc05b" providerId="ADAL" clId="{911C5940-331A-458A-8DB4-2241007D8C15}" dt="2024-11-06T04:01:09.699" v="3028" actId="732"/>
          <ac:picMkLst>
            <pc:docMk/>
            <pc:sldMk cId="378133369" sldId="301"/>
            <ac:picMk id="13" creationId="{827FD766-10EE-8A64-E242-B102979A045B}"/>
          </ac:picMkLst>
        </pc:picChg>
      </pc:sldChg>
      <pc:sldChg chg="add del">
        <pc:chgData name="Nathan Altair Krikawa" userId="4c578624-8c72-4009-abca-faa2160fc05b" providerId="ADAL" clId="{911C5940-331A-458A-8DB4-2241007D8C15}" dt="2024-11-06T03:45:10.272" v="2506"/>
        <pc:sldMkLst>
          <pc:docMk/>
          <pc:sldMk cId="577471041" sldId="301"/>
        </pc:sldMkLst>
      </pc:sldChg>
      <pc:sldChg chg="modSp add del mod">
        <pc:chgData name="Nathan Altair Krikawa" userId="4c578624-8c72-4009-abca-faa2160fc05b" providerId="ADAL" clId="{911C5940-331A-458A-8DB4-2241007D8C15}" dt="2024-11-06T03:59:29.815" v="3011" actId="47"/>
        <pc:sldMkLst>
          <pc:docMk/>
          <pc:sldMk cId="3651370888" sldId="302"/>
        </pc:sldMkLst>
        <pc:spChg chg="mod">
          <ac:chgData name="Nathan Altair Krikawa" userId="4c578624-8c72-4009-abca-faa2160fc05b" providerId="ADAL" clId="{911C5940-331A-458A-8DB4-2241007D8C15}" dt="2024-11-06T03:46:32.005" v="2537" actId="20577"/>
          <ac:spMkLst>
            <pc:docMk/>
            <pc:sldMk cId="3651370888" sldId="302"/>
            <ac:spMk id="6" creationId="{CC2367EF-5E84-C020-EE59-AA0F48393E59}"/>
          </ac:spMkLst>
        </pc:spChg>
      </pc:sldChg>
    </pc:docChg>
  </pc:docChgLst>
  <pc:docChgLst>
    <pc:chgData name="Nolan Paul Hann" userId="S::nph46@nau.edu::9c82315a-a9c6-4f7b-931a-9af9b35204cf" providerId="AD" clId="Web-{E6DF46A7-F18E-4742-BBC2-E543C3C3D975}"/>
    <pc:docChg chg="addSld modSld">
      <pc:chgData name="Nolan Paul Hann" userId="S::nph46@nau.edu::9c82315a-a9c6-4f7b-931a-9af9b35204cf" providerId="AD" clId="Web-{E6DF46A7-F18E-4742-BBC2-E543C3C3D975}" dt="2024-09-11T23:07:40.963" v="259" actId="20577"/>
      <pc:docMkLst>
        <pc:docMk/>
      </pc:docMkLst>
      <pc:sldChg chg="modSp">
        <pc:chgData name="Nolan Paul Hann" userId="S::nph46@nau.edu::9c82315a-a9c6-4f7b-931a-9af9b35204cf" providerId="AD" clId="Web-{E6DF46A7-F18E-4742-BBC2-E543C3C3D975}" dt="2024-09-11T23:07:20.759" v="252" actId="20577"/>
        <pc:sldMkLst>
          <pc:docMk/>
          <pc:sldMk cId="284334150" sldId="269"/>
        </pc:sldMkLst>
        <pc:spChg chg="mod">
          <ac:chgData name="Nolan Paul Hann" userId="S::nph46@nau.edu::9c82315a-a9c6-4f7b-931a-9af9b35204cf" providerId="AD" clId="Web-{E6DF46A7-F18E-4742-BBC2-E543C3C3D975}" dt="2024-09-11T23:04:26.614" v="180" actId="20577"/>
          <ac:spMkLst>
            <pc:docMk/>
            <pc:sldMk cId="284334150" sldId="269"/>
            <ac:spMk id="7" creationId="{8D4CCFB5-1F51-A86E-C7D2-AB10ED7D9ADF}"/>
          </ac:spMkLst>
        </pc:spChg>
        <pc:spChg chg="mod">
          <ac:chgData name="Nolan Paul Hann" userId="S::nph46@nau.edu::9c82315a-a9c6-4f7b-931a-9af9b35204cf" providerId="AD" clId="Web-{E6DF46A7-F18E-4742-BBC2-E543C3C3D975}" dt="2024-09-11T23:07:20.759" v="252" actId="20577"/>
          <ac:spMkLst>
            <pc:docMk/>
            <pc:sldMk cId="284334150" sldId="269"/>
            <ac:spMk id="20" creationId="{9AAB9B52-1B57-925C-7B8F-C0CBDFADAD0A}"/>
          </ac:spMkLst>
        </pc:spChg>
      </pc:sldChg>
      <pc:sldChg chg="delSp modSp">
        <pc:chgData name="Nolan Paul Hann" userId="S::nph46@nau.edu::9c82315a-a9c6-4f7b-931a-9af9b35204cf" providerId="AD" clId="Web-{E6DF46A7-F18E-4742-BBC2-E543C3C3D975}" dt="2024-09-11T23:07:24.353" v="253" actId="20577"/>
        <pc:sldMkLst>
          <pc:docMk/>
          <pc:sldMk cId="2830234873" sldId="281"/>
        </pc:sldMkLst>
        <pc:spChg chg="mod">
          <ac:chgData name="Nolan Paul Hann" userId="S::nph46@nau.edu::9c82315a-a9c6-4f7b-931a-9af9b35204cf" providerId="AD" clId="Web-{E6DF46A7-F18E-4742-BBC2-E543C3C3D975}" dt="2024-09-11T23:04:40.817" v="195" actId="20577"/>
          <ac:spMkLst>
            <pc:docMk/>
            <pc:sldMk cId="2830234873" sldId="281"/>
            <ac:spMk id="6" creationId="{CC2367EF-5E84-C020-EE59-AA0F48393E59}"/>
          </ac:spMkLst>
        </pc:spChg>
        <pc:spChg chg="del mod">
          <ac:chgData name="Nolan Paul Hann" userId="S::nph46@nau.edu::9c82315a-a9c6-4f7b-931a-9af9b35204cf" providerId="AD" clId="Web-{E6DF46A7-F18E-4742-BBC2-E543C3C3D975}" dt="2024-09-11T23:04:33.255" v="183"/>
          <ac:spMkLst>
            <pc:docMk/>
            <pc:sldMk cId="2830234873" sldId="281"/>
            <ac:spMk id="18" creationId="{659FF121-60AE-3ABB-157B-46C18E0B01C0}"/>
          </ac:spMkLst>
        </pc:spChg>
        <pc:spChg chg="mod">
          <ac:chgData name="Nolan Paul Hann" userId="S::nph46@nau.edu::9c82315a-a9c6-4f7b-931a-9af9b35204cf" providerId="AD" clId="Web-{E6DF46A7-F18E-4742-BBC2-E543C3C3D975}" dt="2024-09-11T23:07:24.353" v="253" actId="20577"/>
          <ac:spMkLst>
            <pc:docMk/>
            <pc:sldMk cId="2830234873" sldId="281"/>
            <ac:spMk id="20" creationId="{9AAB9B52-1B57-925C-7B8F-C0CBDFADAD0A}"/>
          </ac:spMkLst>
        </pc:spChg>
      </pc:sldChg>
      <pc:sldChg chg="delSp modSp">
        <pc:chgData name="Nolan Paul Hann" userId="S::nph46@nau.edu::9c82315a-a9c6-4f7b-931a-9af9b35204cf" providerId="AD" clId="Web-{E6DF46A7-F18E-4742-BBC2-E543C3C3D975}" dt="2024-09-11T23:07:26.525" v="254" actId="20577"/>
        <pc:sldMkLst>
          <pc:docMk/>
          <pc:sldMk cId="790872387" sldId="282"/>
        </pc:sldMkLst>
        <pc:spChg chg="mod">
          <ac:chgData name="Nolan Paul Hann" userId="S::nph46@nau.edu::9c82315a-a9c6-4f7b-931a-9af9b35204cf" providerId="AD" clId="Web-{E6DF46A7-F18E-4742-BBC2-E543C3C3D975}" dt="2024-09-11T23:04:47.052" v="198" actId="20577"/>
          <ac:spMkLst>
            <pc:docMk/>
            <pc:sldMk cId="790872387" sldId="282"/>
            <ac:spMk id="6" creationId="{CC2367EF-5E84-C020-EE59-AA0F48393E59}"/>
          </ac:spMkLst>
        </pc:spChg>
        <pc:spChg chg="del">
          <ac:chgData name="Nolan Paul Hann" userId="S::nph46@nau.edu::9c82315a-a9c6-4f7b-931a-9af9b35204cf" providerId="AD" clId="Web-{E6DF46A7-F18E-4742-BBC2-E543C3C3D975}" dt="2024-09-11T23:04:49.865" v="199"/>
          <ac:spMkLst>
            <pc:docMk/>
            <pc:sldMk cId="790872387" sldId="282"/>
            <ac:spMk id="18" creationId="{659FF121-60AE-3ABB-157B-46C18E0B01C0}"/>
          </ac:spMkLst>
        </pc:spChg>
        <pc:spChg chg="mod">
          <ac:chgData name="Nolan Paul Hann" userId="S::nph46@nau.edu::9c82315a-a9c6-4f7b-931a-9af9b35204cf" providerId="AD" clId="Web-{E6DF46A7-F18E-4742-BBC2-E543C3C3D975}" dt="2024-09-11T23:07:26.525" v="254" actId="20577"/>
          <ac:spMkLst>
            <pc:docMk/>
            <pc:sldMk cId="790872387" sldId="282"/>
            <ac:spMk id="20" creationId="{9AAB9B52-1B57-925C-7B8F-C0CBDFADAD0A}"/>
          </ac:spMkLst>
        </pc:spChg>
      </pc:sldChg>
      <pc:sldChg chg="delSp modSp">
        <pc:chgData name="Nolan Paul Hann" userId="S::nph46@nau.edu::9c82315a-a9c6-4f7b-931a-9af9b35204cf" providerId="AD" clId="Web-{E6DF46A7-F18E-4742-BBC2-E543C3C3D975}" dt="2024-09-11T23:07:29.056" v="255" actId="20577"/>
        <pc:sldMkLst>
          <pc:docMk/>
          <pc:sldMk cId="3543837453" sldId="283"/>
        </pc:sldMkLst>
        <pc:spChg chg="mod">
          <ac:chgData name="Nolan Paul Hann" userId="S::nph46@nau.edu::9c82315a-a9c6-4f7b-931a-9af9b35204cf" providerId="AD" clId="Web-{E6DF46A7-F18E-4742-BBC2-E543C3C3D975}" dt="2024-09-11T23:04:59.693" v="211" actId="20577"/>
          <ac:spMkLst>
            <pc:docMk/>
            <pc:sldMk cId="3543837453" sldId="283"/>
            <ac:spMk id="6" creationId="{CC2367EF-5E84-C020-EE59-AA0F48393E59}"/>
          </ac:spMkLst>
        </pc:spChg>
        <pc:spChg chg="del">
          <ac:chgData name="Nolan Paul Hann" userId="S::nph46@nau.edu::9c82315a-a9c6-4f7b-931a-9af9b35204cf" providerId="AD" clId="Web-{E6DF46A7-F18E-4742-BBC2-E543C3C3D975}" dt="2024-09-11T23:05:02.881" v="212"/>
          <ac:spMkLst>
            <pc:docMk/>
            <pc:sldMk cId="3543837453" sldId="283"/>
            <ac:spMk id="18" creationId="{659FF121-60AE-3ABB-157B-46C18E0B01C0}"/>
          </ac:spMkLst>
        </pc:spChg>
        <pc:spChg chg="mod">
          <ac:chgData name="Nolan Paul Hann" userId="S::nph46@nau.edu::9c82315a-a9c6-4f7b-931a-9af9b35204cf" providerId="AD" clId="Web-{E6DF46A7-F18E-4742-BBC2-E543C3C3D975}" dt="2024-09-11T23:07:29.056" v="255" actId="20577"/>
          <ac:spMkLst>
            <pc:docMk/>
            <pc:sldMk cId="3543837453" sldId="283"/>
            <ac:spMk id="20" creationId="{9AAB9B52-1B57-925C-7B8F-C0CBDFADAD0A}"/>
          </ac:spMkLst>
        </pc:spChg>
      </pc:sldChg>
      <pc:sldChg chg="delSp modSp">
        <pc:chgData name="Nolan Paul Hann" userId="S::nph46@nau.edu::9c82315a-a9c6-4f7b-931a-9af9b35204cf" providerId="AD" clId="Web-{E6DF46A7-F18E-4742-BBC2-E543C3C3D975}" dt="2024-09-11T23:07:32.510" v="256" actId="20577"/>
        <pc:sldMkLst>
          <pc:docMk/>
          <pc:sldMk cId="4246107455" sldId="284"/>
        </pc:sldMkLst>
        <pc:spChg chg="mod">
          <ac:chgData name="Nolan Paul Hann" userId="S::nph46@nau.edu::9c82315a-a9c6-4f7b-931a-9af9b35204cf" providerId="AD" clId="Web-{E6DF46A7-F18E-4742-BBC2-E543C3C3D975}" dt="2024-09-11T23:05:54.788" v="226" actId="20577"/>
          <ac:spMkLst>
            <pc:docMk/>
            <pc:sldMk cId="4246107455" sldId="284"/>
            <ac:spMk id="6" creationId="{CC2367EF-5E84-C020-EE59-AA0F48393E59}"/>
          </ac:spMkLst>
        </pc:spChg>
        <pc:spChg chg="del">
          <ac:chgData name="Nolan Paul Hann" userId="S::nph46@nau.edu::9c82315a-a9c6-4f7b-931a-9af9b35204cf" providerId="AD" clId="Web-{E6DF46A7-F18E-4742-BBC2-E543C3C3D975}" dt="2024-09-11T23:05:34.772" v="218"/>
          <ac:spMkLst>
            <pc:docMk/>
            <pc:sldMk cId="4246107455" sldId="284"/>
            <ac:spMk id="18" creationId="{659FF121-60AE-3ABB-157B-46C18E0B01C0}"/>
          </ac:spMkLst>
        </pc:spChg>
        <pc:spChg chg="mod">
          <ac:chgData name="Nolan Paul Hann" userId="S::nph46@nau.edu::9c82315a-a9c6-4f7b-931a-9af9b35204cf" providerId="AD" clId="Web-{E6DF46A7-F18E-4742-BBC2-E543C3C3D975}" dt="2024-09-11T23:07:32.510" v="256" actId="20577"/>
          <ac:spMkLst>
            <pc:docMk/>
            <pc:sldMk cId="4246107455" sldId="284"/>
            <ac:spMk id="20" creationId="{9AAB9B52-1B57-925C-7B8F-C0CBDFADAD0A}"/>
          </ac:spMkLst>
        </pc:spChg>
      </pc:sldChg>
      <pc:sldChg chg="modSp add replId">
        <pc:chgData name="Nolan Paul Hann" userId="S::nph46@nau.edu::9c82315a-a9c6-4f7b-931a-9af9b35204cf" providerId="AD" clId="Web-{E6DF46A7-F18E-4742-BBC2-E543C3C3D975}" dt="2024-09-11T23:07:34.728" v="257" actId="20577"/>
        <pc:sldMkLst>
          <pc:docMk/>
          <pc:sldMk cId="2046305303" sldId="285"/>
        </pc:sldMkLst>
        <pc:spChg chg="mod">
          <ac:chgData name="Nolan Paul Hann" userId="S::nph46@nau.edu::9c82315a-a9c6-4f7b-931a-9af9b35204cf" providerId="AD" clId="Web-{E6DF46A7-F18E-4742-BBC2-E543C3C3D975}" dt="2024-09-11T23:06:33.711" v="239" actId="20577"/>
          <ac:spMkLst>
            <pc:docMk/>
            <pc:sldMk cId="2046305303" sldId="285"/>
            <ac:spMk id="6" creationId="{CC2367EF-5E84-C020-EE59-AA0F48393E59}"/>
          </ac:spMkLst>
        </pc:spChg>
        <pc:spChg chg="mod">
          <ac:chgData name="Nolan Paul Hann" userId="S::nph46@nau.edu::9c82315a-a9c6-4f7b-931a-9af9b35204cf" providerId="AD" clId="Web-{E6DF46A7-F18E-4742-BBC2-E543C3C3D975}" dt="2024-09-11T23:07:34.728" v="257" actId="20577"/>
          <ac:spMkLst>
            <pc:docMk/>
            <pc:sldMk cId="2046305303" sldId="285"/>
            <ac:spMk id="20" creationId="{9AAB9B52-1B57-925C-7B8F-C0CBDFADAD0A}"/>
          </ac:spMkLst>
        </pc:spChg>
      </pc:sldChg>
      <pc:sldChg chg="modSp add replId">
        <pc:chgData name="Nolan Paul Hann" userId="S::nph46@nau.edu::9c82315a-a9c6-4f7b-931a-9af9b35204cf" providerId="AD" clId="Web-{E6DF46A7-F18E-4742-BBC2-E543C3C3D975}" dt="2024-09-11T23:07:37.963" v="258" actId="20577"/>
        <pc:sldMkLst>
          <pc:docMk/>
          <pc:sldMk cId="3006640954" sldId="286"/>
        </pc:sldMkLst>
        <pc:spChg chg="mod">
          <ac:chgData name="Nolan Paul Hann" userId="S::nph46@nau.edu::9c82315a-a9c6-4f7b-931a-9af9b35204cf" providerId="AD" clId="Web-{E6DF46A7-F18E-4742-BBC2-E543C3C3D975}" dt="2024-09-11T23:06:48.618" v="244" actId="20577"/>
          <ac:spMkLst>
            <pc:docMk/>
            <pc:sldMk cId="3006640954" sldId="286"/>
            <ac:spMk id="6" creationId="{CC2367EF-5E84-C020-EE59-AA0F48393E59}"/>
          </ac:spMkLst>
        </pc:spChg>
        <pc:spChg chg="mod">
          <ac:chgData name="Nolan Paul Hann" userId="S::nph46@nau.edu::9c82315a-a9c6-4f7b-931a-9af9b35204cf" providerId="AD" clId="Web-{E6DF46A7-F18E-4742-BBC2-E543C3C3D975}" dt="2024-09-11T23:07:37.963" v="258" actId="20577"/>
          <ac:spMkLst>
            <pc:docMk/>
            <pc:sldMk cId="3006640954" sldId="286"/>
            <ac:spMk id="20" creationId="{9AAB9B52-1B57-925C-7B8F-C0CBDFADAD0A}"/>
          </ac:spMkLst>
        </pc:spChg>
      </pc:sldChg>
      <pc:sldChg chg="modSp add replId">
        <pc:chgData name="Nolan Paul Hann" userId="S::nph46@nau.edu::9c82315a-a9c6-4f7b-931a-9af9b35204cf" providerId="AD" clId="Web-{E6DF46A7-F18E-4742-BBC2-E543C3C3D975}" dt="2024-09-11T23:07:40.963" v="259" actId="20577"/>
        <pc:sldMkLst>
          <pc:docMk/>
          <pc:sldMk cId="2124825668" sldId="287"/>
        </pc:sldMkLst>
        <pc:spChg chg="mod">
          <ac:chgData name="Nolan Paul Hann" userId="S::nph46@nau.edu::9c82315a-a9c6-4f7b-931a-9af9b35204cf" providerId="AD" clId="Web-{E6DF46A7-F18E-4742-BBC2-E543C3C3D975}" dt="2024-09-11T23:07:14.259" v="251" actId="20577"/>
          <ac:spMkLst>
            <pc:docMk/>
            <pc:sldMk cId="2124825668" sldId="287"/>
            <ac:spMk id="6" creationId="{CC2367EF-5E84-C020-EE59-AA0F48393E59}"/>
          </ac:spMkLst>
        </pc:spChg>
        <pc:spChg chg="mod">
          <ac:chgData name="Nolan Paul Hann" userId="S::nph46@nau.edu::9c82315a-a9c6-4f7b-931a-9af9b35204cf" providerId="AD" clId="Web-{E6DF46A7-F18E-4742-BBC2-E543C3C3D975}" dt="2024-09-11T23:07:40.963" v="259" actId="20577"/>
          <ac:spMkLst>
            <pc:docMk/>
            <pc:sldMk cId="2124825668" sldId="287"/>
            <ac:spMk id="20" creationId="{9AAB9B52-1B57-925C-7B8F-C0CBDFADAD0A}"/>
          </ac:spMkLst>
        </pc:spChg>
      </pc:sldChg>
    </pc:docChg>
  </pc:docChgLst>
  <pc:docChgLst>
    <pc:chgData name="Nolan Paul Hann" userId="S::nph46@nau.edu::9c82315a-a9c6-4f7b-931a-9af9b35204cf" providerId="AD" clId="Web-{638C8C24-09B4-4DE0-AB7A-F53EBE850359}"/>
    <pc:docChg chg="modSld">
      <pc:chgData name="Nolan Paul Hann" userId="S::nph46@nau.edu::9c82315a-a9c6-4f7b-931a-9af9b35204cf" providerId="AD" clId="Web-{638C8C24-09B4-4DE0-AB7A-F53EBE850359}" dt="2024-09-11T22:57:10.887" v="85" actId="20577"/>
      <pc:docMkLst>
        <pc:docMk/>
      </pc:docMkLst>
      <pc:sldChg chg="modSp">
        <pc:chgData name="Nolan Paul Hann" userId="S::nph46@nau.edu::9c82315a-a9c6-4f7b-931a-9af9b35204cf" providerId="AD" clId="Web-{638C8C24-09B4-4DE0-AB7A-F53EBE850359}" dt="2024-09-11T22:57:10.887" v="85" actId="20577"/>
        <pc:sldMkLst>
          <pc:docMk/>
          <pc:sldMk cId="284334150" sldId="269"/>
        </pc:sldMkLst>
        <pc:spChg chg="mod">
          <ac:chgData name="Nolan Paul Hann" userId="S::nph46@nau.edu::9c82315a-a9c6-4f7b-931a-9af9b35204cf" providerId="AD" clId="Web-{638C8C24-09B4-4DE0-AB7A-F53EBE850359}" dt="2024-09-11T22:57:10.887" v="85" actId="20577"/>
          <ac:spMkLst>
            <pc:docMk/>
            <pc:sldMk cId="284334150" sldId="269"/>
            <ac:spMk id="7" creationId="{8D4CCFB5-1F51-A86E-C7D2-AB10ED7D9ADF}"/>
          </ac:spMkLst>
        </pc:spChg>
      </pc:sldChg>
    </pc:docChg>
  </pc:docChgLst>
  <pc:docChgLst>
    <pc:chgData name="Nolan Paul Hann" userId="S::nph46@nau.edu::9c82315a-a9c6-4f7b-931a-9af9b35204cf" providerId="AD" clId="Web-{588F9451-A55F-D866-451F-F81DFB8446EE}"/>
    <pc:docChg chg="delSld modSld">
      <pc:chgData name="Nolan Paul Hann" userId="S::nph46@nau.edu::9c82315a-a9c6-4f7b-931a-9af9b35204cf" providerId="AD" clId="Web-{588F9451-A55F-D866-451F-F81DFB8446EE}" dt="2024-09-17T23:42:57.749" v="144" actId="20577"/>
      <pc:docMkLst>
        <pc:docMk/>
      </pc:docMkLst>
      <pc:sldChg chg="modSp">
        <pc:chgData name="Nolan Paul Hann" userId="S::nph46@nau.edu::9c82315a-a9c6-4f7b-931a-9af9b35204cf" providerId="AD" clId="Web-{588F9451-A55F-D866-451F-F81DFB8446EE}" dt="2024-09-17T23:42:57.749" v="144" actId="20577"/>
        <pc:sldMkLst>
          <pc:docMk/>
          <pc:sldMk cId="284334150" sldId="269"/>
        </pc:sldMkLst>
        <pc:spChg chg="mod">
          <ac:chgData name="Nolan Paul Hann" userId="S::nph46@nau.edu::9c82315a-a9c6-4f7b-931a-9af9b35204cf" providerId="AD" clId="Web-{588F9451-A55F-D866-451F-F81DFB8446EE}" dt="2024-09-17T23:42:57.749" v="144" actId="20577"/>
          <ac:spMkLst>
            <pc:docMk/>
            <pc:sldMk cId="284334150" sldId="269"/>
            <ac:spMk id="7" creationId="{8D4CCFB5-1F51-A86E-C7D2-AB10ED7D9ADF}"/>
          </ac:spMkLst>
        </pc:spChg>
      </pc:sldChg>
      <pc:sldChg chg="modSp del">
        <pc:chgData name="Nolan Paul Hann" userId="S::nph46@nau.edu::9c82315a-a9c6-4f7b-931a-9af9b35204cf" providerId="AD" clId="Web-{588F9451-A55F-D866-451F-F81DFB8446EE}" dt="2024-09-17T23:40:39.850" v="21"/>
        <pc:sldMkLst>
          <pc:docMk/>
          <pc:sldMk cId="790872387" sldId="282"/>
        </pc:sldMkLst>
        <pc:spChg chg="mod">
          <ac:chgData name="Nolan Paul Hann" userId="S::nph46@nau.edu::9c82315a-a9c6-4f7b-931a-9af9b35204cf" providerId="AD" clId="Web-{588F9451-A55F-D866-451F-F81DFB8446EE}" dt="2024-09-17T23:40:08.473" v="20" actId="20577"/>
          <ac:spMkLst>
            <pc:docMk/>
            <pc:sldMk cId="790872387" sldId="282"/>
            <ac:spMk id="2" creationId="{F22F3D17-9DBC-2398-280A-3E216DC1622B}"/>
          </ac:spMkLst>
        </pc:spChg>
      </pc:sldChg>
    </pc:docChg>
  </pc:docChgLst>
  <pc:docChgLst>
    <pc:chgData name="Nathan Altair Krikawa" userId="S::nak229@nau.edu::4c578624-8c72-4009-abca-faa2160fc05b" providerId="AD" clId="Web-{41F31D01-76F7-9ECE-CBE7-5AE8AD13D037}"/>
    <pc:docChg chg="modSld">
      <pc:chgData name="Nathan Altair Krikawa" userId="S::nak229@nau.edu::4c578624-8c72-4009-abca-faa2160fc05b" providerId="AD" clId="Web-{41F31D01-76F7-9ECE-CBE7-5AE8AD13D037}" dt="2024-11-05T20:54:46.414" v="0"/>
      <pc:docMkLst>
        <pc:docMk/>
      </pc:docMkLst>
      <pc:sldChg chg="delSp">
        <pc:chgData name="Nathan Altair Krikawa" userId="S::nak229@nau.edu::4c578624-8c72-4009-abca-faa2160fc05b" providerId="AD" clId="Web-{41F31D01-76F7-9ECE-CBE7-5AE8AD13D037}" dt="2024-11-05T20:54:46.414" v="0"/>
        <pc:sldMkLst>
          <pc:docMk/>
          <pc:sldMk cId="851395240" sldId="292"/>
        </pc:sldMkLst>
        <pc:spChg chg="del">
          <ac:chgData name="Nathan Altair Krikawa" userId="S::nak229@nau.edu::4c578624-8c72-4009-abca-faa2160fc05b" providerId="AD" clId="Web-{41F31D01-76F7-9ECE-CBE7-5AE8AD13D037}" dt="2024-11-05T20:54:46.414" v="0"/>
          <ac:spMkLst>
            <pc:docMk/>
            <pc:sldMk cId="851395240" sldId="292"/>
            <ac:spMk id="2" creationId="{919932C1-0A84-6920-E8F7-759AFB6CD359}"/>
          </ac:spMkLst>
        </pc:spChg>
      </pc:sldChg>
    </pc:docChg>
  </pc:docChgLst>
  <pc:docChgLst>
    <pc:chgData name="Nathan Altair Krikawa" userId="S::nak229@nau.edu::4c578624-8c72-4009-abca-faa2160fc05b" providerId="AD" clId="Web-{9A913494-0B9C-A931-8EE3-8224F3CCE7AA}"/>
    <pc:docChg chg="addSld modSld">
      <pc:chgData name="Nathan Altair Krikawa" userId="S::nak229@nau.edu::4c578624-8c72-4009-abca-faa2160fc05b" providerId="AD" clId="Web-{9A913494-0B9C-A931-8EE3-8224F3CCE7AA}" dt="2024-11-05T21:37:13.298" v="23" actId="1076"/>
      <pc:docMkLst>
        <pc:docMk/>
      </pc:docMkLst>
      <pc:sldChg chg="addSp delSp modSp">
        <pc:chgData name="Nathan Altair Krikawa" userId="S::nak229@nau.edu::4c578624-8c72-4009-abca-faa2160fc05b" providerId="AD" clId="Web-{9A913494-0B9C-A931-8EE3-8224F3CCE7AA}" dt="2024-11-05T21:23:24.460" v="9"/>
        <pc:sldMkLst>
          <pc:docMk/>
          <pc:sldMk cId="851395240" sldId="292"/>
        </pc:sldMkLst>
        <pc:picChg chg="add mod">
          <ac:chgData name="Nathan Altair Krikawa" userId="S::nak229@nau.edu::4c578624-8c72-4009-abca-faa2160fc05b" providerId="AD" clId="Web-{9A913494-0B9C-A931-8EE3-8224F3CCE7AA}" dt="2024-11-05T21:23:24.460" v="9"/>
          <ac:picMkLst>
            <pc:docMk/>
            <pc:sldMk cId="851395240" sldId="292"/>
            <ac:picMk id="2" creationId="{2FE18254-1B16-0E32-099A-5C4CBFDB5FB5}"/>
          </ac:picMkLst>
        </pc:picChg>
        <pc:picChg chg="add del mod">
          <ac:chgData name="Nathan Altair Krikawa" userId="S::nak229@nau.edu::4c578624-8c72-4009-abca-faa2160fc05b" providerId="AD" clId="Web-{9A913494-0B9C-A931-8EE3-8224F3CCE7AA}" dt="2024-11-05T21:17:13.528" v="7"/>
          <ac:picMkLst>
            <pc:docMk/>
            <pc:sldMk cId="851395240" sldId="292"/>
            <ac:picMk id="2" creationId="{F418178D-DC9C-662D-DE2D-5B9D94455675}"/>
          </ac:picMkLst>
        </pc:picChg>
        <pc:picChg chg="add mod">
          <ac:chgData name="Nathan Altair Krikawa" userId="S::nak229@nau.edu::4c578624-8c72-4009-abca-faa2160fc05b" providerId="AD" clId="Web-{9A913494-0B9C-A931-8EE3-8224F3CCE7AA}" dt="2024-11-05T21:17:16.481" v="8"/>
          <ac:picMkLst>
            <pc:docMk/>
            <pc:sldMk cId="851395240" sldId="292"/>
            <ac:picMk id="4" creationId="{9962BBDA-C14B-5B54-278B-4BC0F0EDFD1D}"/>
          </ac:picMkLst>
        </pc:picChg>
      </pc:sldChg>
      <pc:sldChg chg="addSp delSp modSp add replId">
        <pc:chgData name="Nathan Altair Krikawa" userId="S::nak229@nau.edu::4c578624-8c72-4009-abca-faa2160fc05b" providerId="AD" clId="Web-{9A913494-0B9C-A931-8EE3-8224F3CCE7AA}" dt="2024-11-05T21:37:13.298" v="23" actId="1076"/>
        <pc:sldMkLst>
          <pc:docMk/>
          <pc:sldMk cId="1696774997" sldId="295"/>
        </pc:sldMkLst>
        <pc:spChg chg="del">
          <ac:chgData name="Nathan Altair Krikawa" userId="S::nak229@nau.edu::4c578624-8c72-4009-abca-faa2160fc05b" providerId="AD" clId="Web-{9A913494-0B9C-A931-8EE3-8224F3CCE7AA}" dt="2024-11-05T21:36:18.482" v="13"/>
          <ac:spMkLst>
            <pc:docMk/>
            <pc:sldMk cId="1696774997" sldId="295"/>
            <ac:spMk id="3" creationId="{9B2DEDCD-1C06-C112-70C6-B1341C2C79DD}"/>
          </ac:spMkLst>
        </pc:spChg>
        <pc:spChg chg="add del mod">
          <ac:chgData name="Nathan Altair Krikawa" userId="S::nak229@nau.edu::4c578624-8c72-4009-abca-faa2160fc05b" providerId="AD" clId="Web-{9A913494-0B9C-A931-8EE3-8224F3CCE7AA}" dt="2024-11-05T21:36:28.389" v="16" actId="1076"/>
          <ac:spMkLst>
            <pc:docMk/>
            <pc:sldMk cId="1696774997" sldId="295"/>
            <ac:spMk id="10" creationId="{61F2342A-2A00-33B6-CEFC-A9F6D9D8651B}"/>
          </ac:spMkLst>
        </pc:spChg>
        <pc:picChg chg="del">
          <ac:chgData name="Nathan Altair Krikawa" userId="S::nak229@nau.edu::4c578624-8c72-4009-abca-faa2160fc05b" providerId="AD" clId="Web-{9A913494-0B9C-A931-8EE3-8224F3CCE7AA}" dt="2024-11-05T21:36:12.528" v="12"/>
          <ac:picMkLst>
            <pc:docMk/>
            <pc:sldMk cId="1696774997" sldId="295"/>
            <ac:picMk id="2" creationId="{2FE18254-1B16-0E32-099A-5C4CBFDB5FB5}"/>
          </ac:picMkLst>
        </pc:picChg>
        <pc:picChg chg="del">
          <ac:chgData name="Nathan Altair Krikawa" userId="S::nak229@nau.edu::4c578624-8c72-4009-abca-faa2160fc05b" providerId="AD" clId="Web-{9A913494-0B9C-A931-8EE3-8224F3CCE7AA}" dt="2024-11-05T21:36:12.106" v="11"/>
          <ac:picMkLst>
            <pc:docMk/>
            <pc:sldMk cId="1696774997" sldId="295"/>
            <ac:picMk id="4" creationId="{9962BBDA-C14B-5B54-278B-4BC0F0EDFD1D}"/>
          </ac:picMkLst>
        </pc:picChg>
        <pc:picChg chg="add del mod">
          <ac:chgData name="Nathan Altair Krikawa" userId="S::nak229@nau.edu::4c578624-8c72-4009-abca-faa2160fc05b" providerId="AD" clId="Web-{9A913494-0B9C-A931-8EE3-8224F3CCE7AA}" dt="2024-11-05T21:36:59.141" v="21"/>
          <ac:picMkLst>
            <pc:docMk/>
            <pc:sldMk cId="1696774997" sldId="295"/>
            <ac:picMk id="12" creationId="{A3A10556-7CFE-647B-EDD9-9EA6E0FBF985}"/>
          </ac:picMkLst>
        </pc:picChg>
        <pc:picChg chg="add mod">
          <ac:chgData name="Nathan Altair Krikawa" userId="S::nak229@nau.edu::4c578624-8c72-4009-abca-faa2160fc05b" providerId="AD" clId="Web-{9A913494-0B9C-A931-8EE3-8224F3CCE7AA}" dt="2024-11-05T21:37:13.298" v="23" actId="1076"/>
          <ac:picMkLst>
            <pc:docMk/>
            <pc:sldMk cId="1696774997" sldId="295"/>
            <ac:picMk id="13" creationId="{F8234DB6-A016-2FD2-5CD8-1ADEB2C77B85}"/>
          </ac:picMkLst>
        </pc:picChg>
      </pc:sldChg>
    </pc:docChg>
  </pc:docChgLst>
  <pc:docChgLst>
    <pc:chgData name="Nolan Paul Hann" userId="S::nph46@nau.edu::9c82315a-a9c6-4f7b-931a-9af9b35204cf" providerId="AD" clId="Web-{B46EFE0E-AE74-5E40-EC98-516CF37B64A8}"/>
    <pc:docChg chg="addSld delSld modSld">
      <pc:chgData name="Nolan Paul Hann" userId="S::nph46@nau.edu::9c82315a-a9c6-4f7b-931a-9af9b35204cf" providerId="AD" clId="Web-{B46EFE0E-AE74-5E40-EC98-516CF37B64A8}" dt="2024-10-10T02:31:05.888" v="1121" actId="20577"/>
      <pc:docMkLst>
        <pc:docMk/>
      </pc:docMkLst>
      <pc:sldChg chg="modSp">
        <pc:chgData name="Nolan Paul Hann" userId="S::nph46@nau.edu::9c82315a-a9c6-4f7b-931a-9af9b35204cf" providerId="AD" clId="Web-{B46EFE0E-AE74-5E40-EC98-516CF37B64A8}" dt="2024-10-10T01:01:32.016" v="1109"/>
        <pc:sldMkLst>
          <pc:docMk/>
          <pc:sldMk cId="2124825668" sldId="287"/>
        </pc:sldMkLst>
        <pc:graphicFrameChg chg="mod modGraphic">
          <ac:chgData name="Nolan Paul Hann" userId="S::nph46@nau.edu::9c82315a-a9c6-4f7b-931a-9af9b35204cf" providerId="AD" clId="Web-{B46EFE0E-AE74-5E40-EC98-516CF37B64A8}" dt="2024-10-10T01:01:32.016" v="1109"/>
          <ac:graphicFrameMkLst>
            <pc:docMk/>
            <pc:sldMk cId="2124825668" sldId="287"/>
            <ac:graphicFrameMk id="3" creationId="{0FB1F7E7-6A2D-14E1-6F22-05BF0BA061BC}"/>
          </ac:graphicFrameMkLst>
        </pc:graphicFrameChg>
      </pc:sldChg>
      <pc:sldChg chg="modSp del">
        <pc:chgData name="Nolan Paul Hann" userId="S::nph46@nau.edu::9c82315a-a9c6-4f7b-931a-9af9b35204cf" providerId="AD" clId="Web-{B46EFE0E-AE74-5E40-EC98-516CF37B64A8}" dt="2024-10-10T01:17:53.368" v="1111"/>
        <pc:sldMkLst>
          <pc:docMk/>
          <pc:sldMk cId="1282677392" sldId="288"/>
        </pc:sldMkLst>
        <pc:graphicFrameChg chg="mod modGraphic">
          <ac:chgData name="Nolan Paul Hann" userId="S::nph46@nau.edu::9c82315a-a9c6-4f7b-931a-9af9b35204cf" providerId="AD" clId="Web-{B46EFE0E-AE74-5E40-EC98-516CF37B64A8}" dt="2024-10-10T01:01:39.298" v="1110"/>
          <ac:graphicFrameMkLst>
            <pc:docMk/>
            <pc:sldMk cId="1282677392" sldId="288"/>
            <ac:graphicFrameMk id="3" creationId="{E02D863A-870B-15D8-5002-7130F5EB3254}"/>
          </ac:graphicFrameMkLst>
        </pc:graphicFrameChg>
      </pc:sldChg>
      <pc:sldChg chg="addSp delSp modSp">
        <pc:chgData name="Nolan Paul Hann" userId="S::nph46@nau.edu::9c82315a-a9c6-4f7b-931a-9af9b35204cf" providerId="AD" clId="Web-{B46EFE0E-AE74-5E40-EC98-516CF37B64A8}" dt="2024-10-10T00:18:44.584" v="1102" actId="1076"/>
        <pc:sldMkLst>
          <pc:docMk/>
          <pc:sldMk cId="2907774898" sldId="289"/>
        </pc:sldMkLst>
        <pc:picChg chg="add del">
          <ac:chgData name="Nolan Paul Hann" userId="S::nph46@nau.edu::9c82315a-a9c6-4f7b-931a-9af9b35204cf" providerId="AD" clId="Web-{B46EFE0E-AE74-5E40-EC98-516CF37B64A8}" dt="2024-10-10T00:08:36.444" v="980"/>
          <ac:picMkLst>
            <pc:docMk/>
            <pc:sldMk cId="2907774898" sldId="289"/>
            <ac:picMk id="2" creationId="{BE035A46-7695-A543-D4CB-BF43D07DF463}"/>
          </ac:picMkLst>
        </pc:picChg>
        <pc:picChg chg="mod">
          <ac:chgData name="Nolan Paul Hann" userId="S::nph46@nau.edu::9c82315a-a9c6-4f7b-931a-9af9b35204cf" providerId="AD" clId="Web-{B46EFE0E-AE74-5E40-EC98-516CF37B64A8}" dt="2024-10-10T00:18:44.584" v="1102" actId="1076"/>
          <ac:picMkLst>
            <pc:docMk/>
            <pc:sldMk cId="2907774898" sldId="289"/>
            <ac:picMk id="3" creationId="{19377DA2-8B2C-5C44-42FE-67B4A8D9EEB7}"/>
          </ac:picMkLst>
        </pc:picChg>
        <pc:picChg chg="del">
          <ac:chgData name="Nolan Paul Hann" userId="S::nph46@nau.edu::9c82315a-a9c6-4f7b-931a-9af9b35204cf" providerId="AD" clId="Web-{B46EFE0E-AE74-5E40-EC98-516CF37B64A8}" dt="2024-10-10T00:08:37.928" v="981"/>
          <ac:picMkLst>
            <pc:docMk/>
            <pc:sldMk cId="2907774898" sldId="289"/>
            <ac:picMk id="4" creationId="{6FEFC019-A04D-FD69-F4B1-83773BDB1998}"/>
          </ac:picMkLst>
        </pc:picChg>
        <pc:picChg chg="del">
          <ac:chgData name="Nolan Paul Hann" userId="S::nph46@nau.edu::9c82315a-a9c6-4f7b-931a-9af9b35204cf" providerId="AD" clId="Web-{B46EFE0E-AE74-5E40-EC98-516CF37B64A8}" dt="2024-10-10T00:08:34.990" v="979"/>
          <ac:picMkLst>
            <pc:docMk/>
            <pc:sldMk cId="2907774898" sldId="289"/>
            <ac:picMk id="7" creationId="{C0ED7082-A0E4-6EA8-C16A-A7DB6EC780A0}"/>
          </ac:picMkLst>
        </pc:picChg>
        <pc:picChg chg="add del mod">
          <ac:chgData name="Nolan Paul Hann" userId="S::nph46@nau.edu::9c82315a-a9c6-4f7b-931a-9af9b35204cf" providerId="AD" clId="Web-{B46EFE0E-AE74-5E40-EC98-516CF37B64A8}" dt="2024-10-10T00:07:48.596" v="977"/>
          <ac:picMkLst>
            <pc:docMk/>
            <pc:sldMk cId="2907774898" sldId="289"/>
            <ac:picMk id="8" creationId="{DA96FDFB-A188-0979-805A-221728BC1B60}"/>
          </ac:picMkLst>
        </pc:picChg>
      </pc:sldChg>
      <pc:sldChg chg="addSp modSp">
        <pc:chgData name="Nolan Paul Hann" userId="S::nph46@nau.edu::9c82315a-a9c6-4f7b-931a-9af9b35204cf" providerId="AD" clId="Web-{B46EFE0E-AE74-5E40-EC98-516CF37B64A8}" dt="2024-10-10T00:17:40.251" v="1092" actId="20577"/>
        <pc:sldMkLst>
          <pc:docMk/>
          <pc:sldMk cId="1108187543" sldId="291"/>
        </pc:sldMkLst>
        <pc:spChg chg="mod">
          <ac:chgData name="Nolan Paul Hann" userId="S::nph46@nau.edu::9c82315a-a9c6-4f7b-931a-9af9b35204cf" providerId="AD" clId="Web-{B46EFE0E-AE74-5E40-EC98-516CF37B64A8}" dt="2024-10-09T20:55:57.546" v="168" actId="20577"/>
          <ac:spMkLst>
            <pc:docMk/>
            <pc:sldMk cId="1108187543" sldId="291"/>
            <ac:spMk id="2" creationId="{068EEC76-569D-D157-3CBD-4A45E30412FA}"/>
          </ac:spMkLst>
        </pc:spChg>
        <pc:spChg chg="add mod">
          <ac:chgData name="Nolan Paul Hann" userId="S::nph46@nau.edu::9c82315a-a9c6-4f7b-931a-9af9b35204cf" providerId="AD" clId="Web-{B46EFE0E-AE74-5E40-EC98-516CF37B64A8}" dt="2024-10-10T00:17:28.343" v="1087" actId="20577"/>
          <ac:spMkLst>
            <pc:docMk/>
            <pc:sldMk cId="1108187543" sldId="291"/>
            <ac:spMk id="10" creationId="{2591B223-52A7-0B34-1153-FC52F6CFDB5B}"/>
          </ac:spMkLst>
        </pc:spChg>
        <pc:spChg chg="add mod">
          <ac:chgData name="Nolan Paul Hann" userId="S::nph46@nau.edu::9c82315a-a9c6-4f7b-931a-9af9b35204cf" providerId="AD" clId="Web-{B46EFE0E-AE74-5E40-EC98-516CF37B64A8}" dt="2024-10-10T00:17:36.203" v="1091" actId="20577"/>
          <ac:spMkLst>
            <pc:docMk/>
            <pc:sldMk cId="1108187543" sldId="291"/>
            <ac:spMk id="11" creationId="{959B6828-3C8B-637E-140E-1726AD7470C1}"/>
          </ac:spMkLst>
        </pc:spChg>
        <pc:spChg chg="add mod">
          <ac:chgData name="Nolan Paul Hann" userId="S::nph46@nau.edu::9c82315a-a9c6-4f7b-931a-9af9b35204cf" providerId="AD" clId="Web-{B46EFE0E-AE74-5E40-EC98-516CF37B64A8}" dt="2024-10-10T00:17:40.251" v="1092" actId="20577"/>
          <ac:spMkLst>
            <pc:docMk/>
            <pc:sldMk cId="1108187543" sldId="291"/>
            <ac:spMk id="12" creationId="{9BBBA8E9-FA84-E9E6-78E9-A5968A8DAF57}"/>
          </ac:spMkLst>
        </pc:spChg>
        <pc:picChg chg="add mod">
          <ac:chgData name="Nolan Paul Hann" userId="S::nph46@nau.edu::9c82315a-a9c6-4f7b-931a-9af9b35204cf" providerId="AD" clId="Web-{B46EFE0E-AE74-5E40-EC98-516CF37B64A8}" dt="2024-10-10T00:16:53.466" v="1083" actId="1076"/>
          <ac:picMkLst>
            <pc:docMk/>
            <pc:sldMk cId="1108187543" sldId="291"/>
            <ac:picMk id="3" creationId="{C47107F2-047C-4799-B8ED-975F5A0444C7}"/>
          </ac:picMkLst>
        </pc:picChg>
        <pc:picChg chg="add mod">
          <ac:chgData name="Nolan Paul Hann" userId="S::nph46@nau.edu::9c82315a-a9c6-4f7b-931a-9af9b35204cf" providerId="AD" clId="Web-{B46EFE0E-AE74-5E40-EC98-516CF37B64A8}" dt="2024-10-09T20:56:06.188" v="174" actId="1076"/>
          <ac:picMkLst>
            <pc:docMk/>
            <pc:sldMk cId="1108187543" sldId="291"/>
            <ac:picMk id="4" creationId="{2190172B-7FAB-9F44-7FA3-DAB7643278E5}"/>
          </ac:picMkLst>
        </pc:picChg>
        <pc:picChg chg="add mod">
          <ac:chgData name="Nolan Paul Hann" userId="S::nph46@nau.edu::9c82315a-a9c6-4f7b-931a-9af9b35204cf" providerId="AD" clId="Web-{B46EFE0E-AE74-5E40-EC98-516CF37B64A8}" dt="2024-10-09T23:27:18.751" v="955" actId="14100"/>
          <ac:picMkLst>
            <pc:docMk/>
            <pc:sldMk cId="1108187543" sldId="291"/>
            <ac:picMk id="7" creationId="{53BB6879-3553-1103-3862-8D8A81C24E20}"/>
          </ac:picMkLst>
        </pc:picChg>
      </pc:sldChg>
      <pc:sldChg chg="addSp modSp">
        <pc:chgData name="Nolan Paul Hann" userId="S::nph46@nau.edu::9c82315a-a9c6-4f7b-931a-9af9b35204cf" providerId="AD" clId="Web-{B46EFE0E-AE74-5E40-EC98-516CF37B64A8}" dt="2024-10-10T00:17:52.017" v="1094" actId="20577"/>
        <pc:sldMkLst>
          <pc:docMk/>
          <pc:sldMk cId="2144882305" sldId="292"/>
        </pc:sldMkLst>
        <pc:spChg chg="mod">
          <ac:chgData name="Nolan Paul Hann" userId="S::nph46@nau.edu::9c82315a-a9c6-4f7b-931a-9af9b35204cf" providerId="AD" clId="Web-{B46EFE0E-AE74-5E40-EC98-516CF37B64A8}" dt="2024-10-09T23:27:12.891" v="954" actId="20577"/>
          <ac:spMkLst>
            <pc:docMk/>
            <pc:sldMk cId="2144882305" sldId="292"/>
            <ac:spMk id="2" creationId="{96BE111C-A371-CA47-93A7-C012D8010D9F}"/>
          </ac:spMkLst>
        </pc:spChg>
        <pc:spChg chg="add mod">
          <ac:chgData name="Nolan Paul Hann" userId="S::nph46@nau.edu::9c82315a-a9c6-4f7b-931a-9af9b35204cf" providerId="AD" clId="Web-{B46EFE0E-AE74-5E40-EC98-516CF37B64A8}" dt="2024-10-10T00:17:52.017" v="1094" actId="20577"/>
          <ac:spMkLst>
            <pc:docMk/>
            <pc:sldMk cId="2144882305" sldId="292"/>
            <ac:spMk id="7" creationId="{397AC1A9-764C-CAB0-2CB9-FC67CEBD017D}"/>
          </ac:spMkLst>
        </pc:spChg>
        <pc:picChg chg="add mod">
          <ac:chgData name="Nolan Paul Hann" userId="S::nph46@nau.edu::9c82315a-a9c6-4f7b-931a-9af9b35204cf" providerId="AD" clId="Web-{B46EFE0E-AE74-5E40-EC98-516CF37B64A8}" dt="2024-10-09T20:49:20.798" v="22" actId="14100"/>
          <ac:picMkLst>
            <pc:docMk/>
            <pc:sldMk cId="2144882305" sldId="292"/>
            <ac:picMk id="3" creationId="{14E9D9BE-B102-F471-1779-CFEC8E4205E8}"/>
          </ac:picMkLst>
        </pc:picChg>
      </pc:sldChg>
      <pc:sldChg chg="modSp">
        <pc:chgData name="Nolan Paul Hann" userId="S::nph46@nau.edu::9c82315a-a9c6-4f7b-931a-9af9b35204cf" providerId="AD" clId="Web-{B46EFE0E-AE74-5E40-EC98-516CF37B64A8}" dt="2024-10-10T00:18:32.817" v="1100" actId="20577"/>
        <pc:sldMkLst>
          <pc:docMk/>
          <pc:sldMk cId="2559795189" sldId="296"/>
        </pc:sldMkLst>
        <pc:spChg chg="mod">
          <ac:chgData name="Nolan Paul Hann" userId="S::nph46@nau.edu::9c82315a-a9c6-4f7b-931a-9af9b35204cf" providerId="AD" clId="Web-{B46EFE0E-AE74-5E40-EC98-516CF37B64A8}" dt="2024-10-10T00:18:24.051" v="1098" actId="20577"/>
          <ac:spMkLst>
            <pc:docMk/>
            <pc:sldMk cId="2559795189" sldId="296"/>
            <ac:spMk id="4" creationId="{2CF1F3CB-8C7E-06CE-2BA0-4A771588373F}"/>
          </ac:spMkLst>
        </pc:spChg>
        <pc:spChg chg="mod">
          <ac:chgData name="Nolan Paul Hann" userId="S::nph46@nau.edu::9c82315a-a9c6-4f7b-931a-9af9b35204cf" providerId="AD" clId="Web-{B46EFE0E-AE74-5E40-EC98-516CF37B64A8}" dt="2024-10-10T00:18:32.817" v="1100" actId="20577"/>
          <ac:spMkLst>
            <pc:docMk/>
            <pc:sldMk cId="2559795189" sldId="296"/>
            <ac:spMk id="7" creationId="{4C4CA41C-6C37-1D0C-7DA8-4FA56984CB7D}"/>
          </ac:spMkLst>
        </pc:spChg>
      </pc:sldChg>
      <pc:sldChg chg="modSp">
        <pc:chgData name="Nolan Paul Hann" userId="S::nph46@nau.edu::9c82315a-a9c6-4f7b-931a-9af9b35204cf" providerId="AD" clId="Web-{B46EFE0E-AE74-5E40-EC98-516CF37B64A8}" dt="2024-10-10T00:18:08.534" v="1097" actId="20577"/>
        <pc:sldMkLst>
          <pc:docMk/>
          <pc:sldMk cId="1689967828" sldId="297"/>
        </pc:sldMkLst>
        <pc:spChg chg="mod">
          <ac:chgData name="Nolan Paul Hann" userId="S::nph46@nau.edu::9c82315a-a9c6-4f7b-931a-9af9b35204cf" providerId="AD" clId="Web-{B46EFE0E-AE74-5E40-EC98-516CF37B64A8}" dt="2024-10-10T00:18:00.440" v="1095" actId="20577"/>
          <ac:spMkLst>
            <pc:docMk/>
            <pc:sldMk cId="1689967828" sldId="297"/>
            <ac:spMk id="11" creationId="{D2345919-44C4-DAE5-4E35-61C9DD313D82}"/>
          </ac:spMkLst>
        </pc:spChg>
        <pc:spChg chg="mod">
          <ac:chgData name="Nolan Paul Hann" userId="S::nph46@nau.edu::9c82315a-a9c6-4f7b-931a-9af9b35204cf" providerId="AD" clId="Web-{B46EFE0E-AE74-5E40-EC98-516CF37B64A8}" dt="2024-10-10T00:18:05.299" v="1096" actId="20577"/>
          <ac:spMkLst>
            <pc:docMk/>
            <pc:sldMk cId="1689967828" sldId="297"/>
            <ac:spMk id="12" creationId="{6CBDC64E-F88D-4F52-A249-C04E8EF23782}"/>
          </ac:spMkLst>
        </pc:spChg>
        <pc:spChg chg="mod">
          <ac:chgData name="Nolan Paul Hann" userId="S::nph46@nau.edu::9c82315a-a9c6-4f7b-931a-9af9b35204cf" providerId="AD" clId="Web-{B46EFE0E-AE74-5E40-EC98-516CF37B64A8}" dt="2024-10-10T00:18:08.534" v="1097" actId="20577"/>
          <ac:spMkLst>
            <pc:docMk/>
            <pc:sldMk cId="1689967828" sldId="297"/>
            <ac:spMk id="13" creationId="{76012E08-713B-333D-CD34-44B110F6563B}"/>
          </ac:spMkLst>
        </pc:spChg>
      </pc:sldChg>
      <pc:sldChg chg="modSp">
        <pc:chgData name="Nolan Paul Hann" userId="S::nph46@nau.edu::9c82315a-a9c6-4f7b-931a-9af9b35204cf" providerId="AD" clId="Web-{B46EFE0E-AE74-5E40-EC98-516CF37B64A8}" dt="2024-10-10T00:17:20.046" v="1086" actId="20577"/>
        <pc:sldMkLst>
          <pc:docMk/>
          <pc:sldMk cId="2184899432" sldId="302"/>
        </pc:sldMkLst>
        <pc:spChg chg="mod">
          <ac:chgData name="Nolan Paul Hann" userId="S::nph46@nau.edu::9c82315a-a9c6-4f7b-931a-9af9b35204cf" providerId="AD" clId="Web-{B46EFE0E-AE74-5E40-EC98-516CF37B64A8}" dt="2024-10-10T00:17:20.046" v="1086" actId="20577"/>
          <ac:spMkLst>
            <pc:docMk/>
            <pc:sldMk cId="2184899432" sldId="302"/>
            <ac:spMk id="8" creationId="{F368F198-D5E1-B0AF-A73A-D5E878223659}"/>
          </ac:spMkLst>
        </pc:spChg>
      </pc:sldChg>
      <pc:sldChg chg="addSp delSp modSp add replId">
        <pc:chgData name="Nolan Paul Hann" userId="S::nph46@nau.edu::9c82315a-a9c6-4f7b-931a-9af9b35204cf" providerId="AD" clId="Web-{B46EFE0E-AE74-5E40-EC98-516CF37B64A8}" dt="2024-10-10T02:30:59.122" v="1115" actId="20577"/>
        <pc:sldMkLst>
          <pc:docMk/>
          <pc:sldMk cId="1075650851" sldId="305"/>
        </pc:sldMkLst>
        <pc:spChg chg="del mod">
          <ac:chgData name="Nolan Paul Hann" userId="S::nph46@nau.edu::9c82315a-a9c6-4f7b-931a-9af9b35204cf" providerId="AD" clId="Web-{B46EFE0E-AE74-5E40-EC98-516CF37B64A8}" dt="2024-10-09T23:06:31.820" v="253"/>
          <ac:spMkLst>
            <pc:docMk/>
            <pc:sldMk cId="1075650851" sldId="305"/>
            <ac:spMk id="2" creationId="{068EEC76-569D-D157-3CBD-4A45E30412FA}"/>
          </ac:spMkLst>
        </pc:spChg>
        <pc:spChg chg="mod">
          <ac:chgData name="Nolan Paul Hann" userId="S::nph46@nau.edu::9c82315a-a9c6-4f7b-931a-9af9b35204cf" providerId="AD" clId="Web-{B46EFE0E-AE74-5E40-EC98-516CF37B64A8}" dt="2024-10-10T02:30:59.122" v="1115" actId="20577"/>
          <ac:spMkLst>
            <pc:docMk/>
            <pc:sldMk cId="1075650851" sldId="305"/>
            <ac:spMk id="6" creationId="{CC2367EF-5E84-C020-EE59-AA0F48393E59}"/>
          </ac:spMkLst>
        </pc:spChg>
        <pc:spChg chg="add mod">
          <ac:chgData name="Nolan Paul Hann" userId="S::nph46@nau.edu::9c82315a-a9c6-4f7b-931a-9af9b35204cf" providerId="AD" clId="Web-{B46EFE0E-AE74-5E40-EC98-516CF37B64A8}" dt="2024-10-09T23:08:23.652" v="273" actId="20577"/>
          <ac:spMkLst>
            <pc:docMk/>
            <pc:sldMk cId="1075650851" sldId="305"/>
            <ac:spMk id="13" creationId="{F428B177-B374-C7EE-ED21-4786B4168FB5}"/>
          </ac:spMkLst>
        </pc:spChg>
        <pc:spChg chg="add mod">
          <ac:chgData name="Nolan Paul Hann" userId="S::nph46@nau.edu::9c82315a-a9c6-4f7b-931a-9af9b35204cf" providerId="AD" clId="Web-{B46EFE0E-AE74-5E40-EC98-516CF37B64A8}" dt="2024-10-09T23:23:52.854" v="858" actId="20577"/>
          <ac:spMkLst>
            <pc:docMk/>
            <pc:sldMk cId="1075650851" sldId="305"/>
            <ac:spMk id="17" creationId="{4F467201-F0F6-F192-B12B-5EFAFDF86C58}"/>
          </ac:spMkLst>
        </pc:spChg>
        <pc:spChg chg="add mod">
          <ac:chgData name="Nolan Paul Hann" userId="S::nph46@nau.edu::9c82315a-a9c6-4f7b-931a-9af9b35204cf" providerId="AD" clId="Web-{B46EFE0E-AE74-5E40-EC98-516CF37B64A8}" dt="2024-10-09T23:23:58.963" v="861" actId="20577"/>
          <ac:spMkLst>
            <pc:docMk/>
            <pc:sldMk cId="1075650851" sldId="305"/>
            <ac:spMk id="18" creationId="{8EFA5B2A-2E04-1132-F0E2-2B5FC45E24FE}"/>
          </ac:spMkLst>
        </pc:spChg>
        <pc:graphicFrameChg chg="add mod modGraphic">
          <ac:chgData name="Nolan Paul Hann" userId="S::nph46@nau.edu::9c82315a-a9c6-4f7b-931a-9af9b35204cf" providerId="AD" clId="Web-{B46EFE0E-AE74-5E40-EC98-516CF37B64A8}" dt="2024-10-09T23:11:59.096" v="456"/>
          <ac:graphicFrameMkLst>
            <pc:docMk/>
            <pc:sldMk cId="1075650851" sldId="305"/>
            <ac:graphicFrameMk id="11" creationId="{4FBC2837-8821-EF05-0234-79479291493B}"/>
          </ac:graphicFrameMkLst>
        </pc:graphicFrameChg>
        <pc:graphicFrameChg chg="add mod modGraphic">
          <ac:chgData name="Nolan Paul Hann" userId="S::nph46@nau.edu::9c82315a-a9c6-4f7b-931a-9af9b35204cf" providerId="AD" clId="Web-{B46EFE0E-AE74-5E40-EC98-516CF37B64A8}" dt="2024-10-10T00:13:20.309" v="1062"/>
          <ac:graphicFrameMkLst>
            <pc:docMk/>
            <pc:sldMk cId="1075650851" sldId="305"/>
            <ac:graphicFrameMk id="14" creationId="{8863A548-1341-6D82-2960-6760BC05B9A3}"/>
          </ac:graphicFrameMkLst>
        </pc:graphicFrameChg>
        <pc:graphicFrameChg chg="add mod modGraphic">
          <ac:chgData name="Nolan Paul Hann" userId="S::nph46@nau.edu::9c82315a-a9c6-4f7b-931a-9af9b35204cf" providerId="AD" clId="Web-{B46EFE0E-AE74-5E40-EC98-516CF37B64A8}" dt="2024-10-09T23:22:47.476" v="810"/>
          <ac:graphicFrameMkLst>
            <pc:docMk/>
            <pc:sldMk cId="1075650851" sldId="305"/>
            <ac:graphicFrameMk id="15" creationId="{1194AA6C-42F6-F35B-4C1F-455FEF57D9E5}"/>
          </ac:graphicFrameMkLst>
        </pc:graphicFrameChg>
        <pc:graphicFrameChg chg="add del">
          <ac:chgData name="Nolan Paul Hann" userId="S::nph46@nau.edu::9c82315a-a9c6-4f7b-931a-9af9b35204cf" providerId="AD" clId="Web-{B46EFE0E-AE74-5E40-EC98-516CF37B64A8}" dt="2024-10-09T23:23:31.525" v="846"/>
          <ac:graphicFrameMkLst>
            <pc:docMk/>
            <pc:sldMk cId="1075650851" sldId="305"/>
            <ac:graphicFrameMk id="16" creationId="{C19E8E2E-D6C8-1F53-7576-7487BFE28B74}"/>
          </ac:graphicFrameMkLst>
        </pc:graphicFrameChg>
        <pc:picChg chg="mod">
          <ac:chgData name="Nolan Paul Hann" userId="S::nph46@nau.edu::9c82315a-a9c6-4f7b-931a-9af9b35204cf" providerId="AD" clId="Web-{B46EFE0E-AE74-5E40-EC98-516CF37B64A8}" dt="2024-10-09T23:09:34.060" v="350" actId="14100"/>
          <ac:picMkLst>
            <pc:docMk/>
            <pc:sldMk cId="1075650851" sldId="305"/>
            <ac:picMk id="3" creationId="{C47107F2-047C-4799-B8ED-975F5A0444C7}"/>
          </ac:picMkLst>
        </pc:picChg>
        <pc:picChg chg="mod">
          <ac:chgData name="Nolan Paul Hann" userId="S::nph46@nau.edu::9c82315a-a9c6-4f7b-931a-9af9b35204cf" providerId="AD" clId="Web-{B46EFE0E-AE74-5E40-EC98-516CF37B64A8}" dt="2024-10-09T23:09:28.122" v="349" actId="14100"/>
          <ac:picMkLst>
            <pc:docMk/>
            <pc:sldMk cId="1075650851" sldId="305"/>
            <ac:picMk id="4" creationId="{2190172B-7FAB-9F44-7FA3-DAB7643278E5}"/>
          </ac:picMkLst>
        </pc:picChg>
        <pc:picChg chg="mod">
          <ac:chgData name="Nolan Paul Hann" userId="S::nph46@nau.edu::9c82315a-a9c6-4f7b-931a-9af9b35204cf" providerId="AD" clId="Web-{B46EFE0E-AE74-5E40-EC98-516CF37B64A8}" dt="2024-10-09T23:09:20.700" v="347" actId="1076"/>
          <ac:picMkLst>
            <pc:docMk/>
            <pc:sldMk cId="1075650851" sldId="305"/>
            <ac:picMk id="7" creationId="{53BB6879-3553-1103-3862-8D8A81C24E20}"/>
          </ac:picMkLst>
        </pc:picChg>
        <pc:picChg chg="add del mod">
          <ac:chgData name="Nolan Paul Hann" userId="S::nph46@nau.edu::9c82315a-a9c6-4f7b-931a-9af9b35204cf" providerId="AD" clId="Web-{B46EFE0E-AE74-5E40-EC98-516CF37B64A8}" dt="2024-10-09T23:07:19.118" v="263"/>
          <ac:picMkLst>
            <pc:docMk/>
            <pc:sldMk cId="1075650851" sldId="305"/>
            <ac:picMk id="8" creationId="{D7B4539B-D1C8-0AE5-6C08-D10DFC8EEF0F}"/>
          </ac:picMkLst>
        </pc:picChg>
      </pc:sldChg>
      <pc:sldChg chg="addSp delSp modSp add replId">
        <pc:chgData name="Nolan Paul Hann" userId="S::nph46@nau.edu::9c82315a-a9c6-4f7b-931a-9af9b35204cf" providerId="AD" clId="Web-{B46EFE0E-AE74-5E40-EC98-516CF37B64A8}" dt="2024-10-10T02:31:05.888" v="1121" actId="20577"/>
        <pc:sldMkLst>
          <pc:docMk/>
          <pc:sldMk cId="1039167732" sldId="306"/>
        </pc:sldMkLst>
        <pc:spChg chg="mod">
          <ac:chgData name="Nolan Paul Hann" userId="S::nph46@nau.edu::9c82315a-a9c6-4f7b-931a-9af9b35204cf" providerId="AD" clId="Web-{B46EFE0E-AE74-5E40-EC98-516CF37B64A8}" dt="2024-10-10T02:31:05.888" v="1121" actId="20577"/>
          <ac:spMkLst>
            <pc:docMk/>
            <pc:sldMk cId="1039167732" sldId="306"/>
            <ac:spMk id="6" creationId="{CC2367EF-5E84-C020-EE59-AA0F48393E59}"/>
          </ac:spMkLst>
        </pc:spChg>
        <pc:picChg chg="add mod">
          <ac:chgData name="Nolan Paul Hann" userId="S::nph46@nau.edu::9c82315a-a9c6-4f7b-931a-9af9b35204cf" providerId="AD" clId="Web-{B46EFE0E-AE74-5E40-EC98-516CF37B64A8}" dt="2024-10-10T00:15:48.914" v="1081" actId="1076"/>
          <ac:picMkLst>
            <pc:docMk/>
            <pc:sldMk cId="1039167732" sldId="306"/>
            <ac:picMk id="2" creationId="{6BA786AF-844D-F598-2BEF-854BDC93444A}"/>
          </ac:picMkLst>
        </pc:picChg>
        <pc:picChg chg="del">
          <ac:chgData name="Nolan Paul Hann" userId="S::nph46@nau.edu::9c82315a-a9c6-4f7b-931a-9af9b35204cf" providerId="AD" clId="Web-{B46EFE0E-AE74-5E40-EC98-516CF37B64A8}" dt="2024-10-10T00:13:50.546" v="1066"/>
          <ac:picMkLst>
            <pc:docMk/>
            <pc:sldMk cId="1039167732" sldId="306"/>
            <ac:picMk id="3" creationId="{19377DA2-8B2C-5C44-42FE-67B4A8D9EEB7}"/>
          </ac:picMkLst>
        </pc:picChg>
        <pc:picChg chg="add mod">
          <ac:chgData name="Nolan Paul Hann" userId="S::nph46@nau.edu::9c82315a-a9c6-4f7b-931a-9af9b35204cf" providerId="AD" clId="Web-{B46EFE0E-AE74-5E40-EC98-516CF37B64A8}" dt="2024-10-10T00:15:46.898" v="1080" actId="1076"/>
          <ac:picMkLst>
            <pc:docMk/>
            <pc:sldMk cId="1039167732" sldId="306"/>
            <ac:picMk id="4" creationId="{A0CC6B4D-3DA4-9D7A-03B6-50E8F20DD3C3}"/>
          </ac:picMkLst>
        </pc:picChg>
        <pc:picChg chg="add mod">
          <ac:chgData name="Nolan Paul Hann" userId="S::nph46@nau.edu::9c82315a-a9c6-4f7b-931a-9af9b35204cf" providerId="AD" clId="Web-{B46EFE0E-AE74-5E40-EC98-516CF37B64A8}" dt="2024-10-10T00:15:45.023" v="1079" actId="1076"/>
          <ac:picMkLst>
            <pc:docMk/>
            <pc:sldMk cId="1039167732" sldId="306"/>
            <ac:picMk id="7" creationId="{F072D188-CBD7-F9D1-93F0-4E2A21AE292E}"/>
          </ac:picMkLst>
        </pc:picChg>
        <pc:picChg chg="add mod">
          <ac:chgData name="Nolan Paul Hann" userId="S::nph46@nau.edu::9c82315a-a9c6-4f7b-931a-9af9b35204cf" providerId="AD" clId="Web-{B46EFE0E-AE74-5E40-EC98-516CF37B64A8}" dt="2024-10-10T00:15:34.303" v="1078" actId="1076"/>
          <ac:picMkLst>
            <pc:docMk/>
            <pc:sldMk cId="1039167732" sldId="306"/>
            <ac:picMk id="8" creationId="{CFC9B15C-CBEA-6826-5A96-CA37840825BD}"/>
          </ac:picMkLst>
        </pc:picChg>
      </pc:sldChg>
      <pc:sldChg chg="new del">
        <pc:chgData name="Nolan Paul Hann" userId="S::nph46@nau.edu::9c82315a-a9c6-4f7b-931a-9af9b35204cf" providerId="AD" clId="Web-{B46EFE0E-AE74-5E40-EC98-516CF37B64A8}" dt="2024-10-10T00:13:35.279" v="1064"/>
        <pc:sldMkLst>
          <pc:docMk/>
          <pc:sldMk cId="2016468140" sldId="306"/>
        </pc:sldMkLst>
      </pc:sldChg>
    </pc:docChg>
  </pc:docChgLst>
  <pc:docChgLst>
    <pc:chgData name="Nathan Altair Krikawa" userId="S::nak229@nau.edu::4c578624-8c72-4009-abca-faa2160fc05b" providerId="AD" clId="Web-{78D7B0DE-388D-3A45-2168-67762930FFFC}"/>
    <pc:docChg chg="modSld">
      <pc:chgData name="Nathan Altair Krikawa" userId="S::nak229@nau.edu::4c578624-8c72-4009-abca-faa2160fc05b" providerId="AD" clId="Web-{78D7B0DE-388D-3A45-2168-67762930FFFC}" dt="2024-11-06T22:35:46.709" v="176" actId="1076"/>
      <pc:docMkLst>
        <pc:docMk/>
      </pc:docMkLst>
      <pc:sldChg chg="modSp">
        <pc:chgData name="Nathan Altair Krikawa" userId="S::nak229@nau.edu::4c578624-8c72-4009-abca-faa2160fc05b" providerId="AD" clId="Web-{78D7B0DE-388D-3A45-2168-67762930FFFC}" dt="2024-11-06T22:28:20.504" v="42" actId="20577"/>
        <pc:sldMkLst>
          <pc:docMk/>
          <pc:sldMk cId="284334150" sldId="269"/>
        </pc:sldMkLst>
        <pc:spChg chg="mod">
          <ac:chgData name="Nathan Altair Krikawa" userId="S::nak229@nau.edu::4c578624-8c72-4009-abca-faa2160fc05b" providerId="AD" clId="Web-{78D7B0DE-388D-3A45-2168-67762930FFFC}" dt="2024-11-06T22:28:20.504" v="42" actId="20577"/>
          <ac:spMkLst>
            <pc:docMk/>
            <pc:sldMk cId="284334150" sldId="269"/>
            <ac:spMk id="9" creationId="{517773CA-F692-C27B-5DA7-FA3DDED1268F}"/>
          </ac:spMkLst>
        </pc:spChg>
      </pc:sldChg>
      <pc:sldChg chg="modSp">
        <pc:chgData name="Nathan Altair Krikawa" userId="S::nak229@nau.edu::4c578624-8c72-4009-abca-faa2160fc05b" providerId="AD" clId="Web-{78D7B0DE-388D-3A45-2168-67762930FFFC}" dt="2024-11-06T22:27:11.329" v="26" actId="20577"/>
        <pc:sldMkLst>
          <pc:docMk/>
          <pc:sldMk cId="3006640954" sldId="286"/>
        </pc:sldMkLst>
        <pc:spChg chg="mod">
          <ac:chgData name="Nathan Altair Krikawa" userId="S::nak229@nau.edu::4c578624-8c72-4009-abca-faa2160fc05b" providerId="AD" clId="Web-{78D7B0DE-388D-3A45-2168-67762930FFFC}" dt="2024-11-06T22:27:11.329" v="26" actId="20577"/>
          <ac:spMkLst>
            <pc:docMk/>
            <pc:sldMk cId="3006640954" sldId="286"/>
            <ac:spMk id="20" creationId="{9AAB9B52-1B57-925C-7B8F-C0CBDFADAD0A}"/>
          </ac:spMkLst>
        </pc:spChg>
      </pc:sldChg>
      <pc:sldChg chg="modSp">
        <pc:chgData name="Nathan Altair Krikawa" userId="S::nak229@nau.edu::4c578624-8c72-4009-abca-faa2160fc05b" providerId="AD" clId="Web-{78D7B0DE-388D-3A45-2168-67762930FFFC}" dt="2024-11-06T22:27:14.986" v="27" actId="20577"/>
        <pc:sldMkLst>
          <pc:docMk/>
          <pc:sldMk cId="2124825668" sldId="287"/>
        </pc:sldMkLst>
        <pc:spChg chg="mod">
          <ac:chgData name="Nathan Altair Krikawa" userId="S::nak229@nau.edu::4c578624-8c72-4009-abca-faa2160fc05b" providerId="AD" clId="Web-{78D7B0DE-388D-3A45-2168-67762930FFFC}" dt="2024-11-06T22:27:14.986" v="27" actId="20577"/>
          <ac:spMkLst>
            <pc:docMk/>
            <pc:sldMk cId="2124825668" sldId="287"/>
            <ac:spMk id="20" creationId="{9AAB9B52-1B57-925C-7B8F-C0CBDFADAD0A}"/>
          </ac:spMkLst>
        </pc:spChg>
      </pc:sldChg>
      <pc:sldChg chg="addSp modSp">
        <pc:chgData name="Nathan Altair Krikawa" userId="S::nak229@nau.edu::4c578624-8c72-4009-abca-faa2160fc05b" providerId="AD" clId="Web-{78D7B0DE-388D-3A45-2168-67762930FFFC}" dt="2024-11-06T22:31:25.480" v="102" actId="20577"/>
        <pc:sldMkLst>
          <pc:docMk/>
          <pc:sldMk cId="3224111076" sldId="289"/>
        </pc:sldMkLst>
        <pc:spChg chg="mod">
          <ac:chgData name="Nathan Altair Krikawa" userId="S::nak229@nau.edu::4c578624-8c72-4009-abca-faa2160fc05b" providerId="AD" clId="Web-{78D7B0DE-388D-3A45-2168-67762930FFFC}" dt="2024-11-06T22:28:01.519" v="39" actId="20577"/>
          <ac:spMkLst>
            <pc:docMk/>
            <pc:sldMk cId="3224111076" sldId="289"/>
            <ac:spMk id="9" creationId="{517773CA-F692-C27B-5DA7-FA3DDED1268F}"/>
          </ac:spMkLst>
        </pc:spChg>
        <pc:spChg chg="add mod">
          <ac:chgData name="Nathan Altair Krikawa" userId="S::nak229@nau.edu::4c578624-8c72-4009-abca-faa2160fc05b" providerId="AD" clId="Web-{78D7B0DE-388D-3A45-2168-67762930FFFC}" dt="2024-11-06T22:29:46.960" v="61" actId="20577"/>
          <ac:spMkLst>
            <pc:docMk/>
            <pc:sldMk cId="3224111076" sldId="289"/>
            <ac:spMk id="10" creationId="{D5563144-1587-ECA1-E00B-D5D467CF2F56}"/>
          </ac:spMkLst>
        </pc:spChg>
        <pc:spChg chg="add mod">
          <ac:chgData name="Nathan Altair Krikawa" userId="S::nak229@nau.edu::4c578624-8c72-4009-abca-faa2160fc05b" providerId="AD" clId="Web-{78D7B0DE-388D-3A45-2168-67762930FFFC}" dt="2024-11-06T22:31:25.480" v="102" actId="20577"/>
          <ac:spMkLst>
            <pc:docMk/>
            <pc:sldMk cId="3224111076" sldId="289"/>
            <ac:spMk id="11" creationId="{A7F145ED-47DA-910D-9CDE-E52EE19AC4C7}"/>
          </ac:spMkLst>
        </pc:spChg>
        <pc:picChg chg="mod">
          <ac:chgData name="Nathan Altair Krikawa" userId="S::nak229@nau.edu::4c578624-8c72-4009-abca-faa2160fc05b" providerId="AD" clId="Web-{78D7B0DE-388D-3A45-2168-67762930FFFC}" dt="2024-11-06T22:29:13.147" v="43" actId="1076"/>
          <ac:picMkLst>
            <pc:docMk/>
            <pc:sldMk cId="3224111076" sldId="289"/>
            <ac:picMk id="2" creationId="{860AA76C-4697-2172-F665-2BFE02E3FC34}"/>
          </ac:picMkLst>
        </pc:picChg>
      </pc:sldChg>
      <pc:sldChg chg="modSp">
        <pc:chgData name="Nathan Altair Krikawa" userId="S::nak229@nau.edu::4c578624-8c72-4009-abca-faa2160fc05b" providerId="AD" clId="Web-{78D7B0DE-388D-3A45-2168-67762930FFFC}" dt="2024-11-06T22:32:31.623" v="119" actId="1076"/>
        <pc:sldMkLst>
          <pc:docMk/>
          <pc:sldMk cId="479722347" sldId="290"/>
        </pc:sldMkLst>
        <pc:spChg chg="mod">
          <ac:chgData name="Nathan Altair Krikawa" userId="S::nak229@nau.edu::4c578624-8c72-4009-abca-faa2160fc05b" providerId="AD" clId="Web-{78D7B0DE-388D-3A45-2168-67762930FFFC}" dt="2024-11-06T22:27:32.455" v="33" actId="20577"/>
          <ac:spMkLst>
            <pc:docMk/>
            <pc:sldMk cId="479722347" sldId="290"/>
            <ac:spMk id="9" creationId="{517773CA-F692-C27B-5DA7-FA3DDED1268F}"/>
          </ac:spMkLst>
        </pc:spChg>
        <pc:spChg chg="mod">
          <ac:chgData name="Nathan Altair Krikawa" userId="S::nak229@nau.edu::4c578624-8c72-4009-abca-faa2160fc05b" providerId="AD" clId="Web-{78D7B0DE-388D-3A45-2168-67762930FFFC}" dt="2024-11-06T22:32:31.623" v="119" actId="1076"/>
          <ac:spMkLst>
            <pc:docMk/>
            <pc:sldMk cId="479722347" sldId="290"/>
            <ac:spMk id="12" creationId="{1CCDB4B0-555F-55CD-E531-54F3A6EB2D97}"/>
          </ac:spMkLst>
        </pc:spChg>
      </pc:sldChg>
      <pc:sldChg chg="modSp">
        <pc:chgData name="Nathan Altair Krikawa" userId="S::nak229@nau.edu::4c578624-8c72-4009-abca-faa2160fc05b" providerId="AD" clId="Web-{78D7B0DE-388D-3A45-2168-67762930FFFC}" dt="2024-11-06T22:31:47.778" v="105" actId="20577"/>
        <pc:sldMkLst>
          <pc:docMk/>
          <pc:sldMk cId="1603055395" sldId="291"/>
        </pc:sldMkLst>
        <pc:spChg chg="mod">
          <ac:chgData name="Nathan Altair Krikawa" userId="S::nak229@nau.edu::4c578624-8c72-4009-abca-faa2160fc05b" providerId="AD" clId="Web-{78D7B0DE-388D-3A45-2168-67762930FFFC}" dt="2024-11-06T22:27:55.847" v="37" actId="20577"/>
          <ac:spMkLst>
            <pc:docMk/>
            <pc:sldMk cId="1603055395" sldId="291"/>
            <ac:spMk id="9" creationId="{517773CA-F692-C27B-5DA7-FA3DDED1268F}"/>
          </ac:spMkLst>
        </pc:spChg>
        <pc:spChg chg="mod">
          <ac:chgData name="Nathan Altair Krikawa" userId="S::nak229@nau.edu::4c578624-8c72-4009-abca-faa2160fc05b" providerId="AD" clId="Web-{78D7B0DE-388D-3A45-2168-67762930FFFC}" dt="2024-11-06T22:31:47.778" v="105" actId="20577"/>
          <ac:spMkLst>
            <pc:docMk/>
            <pc:sldMk cId="1603055395" sldId="291"/>
            <ac:spMk id="10" creationId="{C8B2C9C6-A22F-13CE-0FC6-5ADEC5AA7873}"/>
          </ac:spMkLst>
        </pc:spChg>
        <pc:spChg chg="mod">
          <ac:chgData name="Nathan Altair Krikawa" userId="S::nak229@nau.edu::4c578624-8c72-4009-abca-faa2160fc05b" providerId="AD" clId="Web-{78D7B0DE-388D-3A45-2168-67762930FFFC}" dt="2024-11-06T22:31:44.028" v="104" actId="20577"/>
          <ac:spMkLst>
            <pc:docMk/>
            <pc:sldMk cId="1603055395" sldId="291"/>
            <ac:spMk id="11" creationId="{E176CFC1-0D97-FC43-397C-49D7DC4AAF84}"/>
          </ac:spMkLst>
        </pc:spChg>
      </pc:sldChg>
      <pc:sldChg chg="modSp">
        <pc:chgData name="Nathan Altair Krikawa" userId="S::nak229@nau.edu::4c578624-8c72-4009-abca-faa2160fc05b" providerId="AD" clId="Web-{78D7B0DE-388D-3A45-2168-67762930FFFC}" dt="2024-11-06T22:33:17.375" v="141" actId="1076"/>
        <pc:sldMkLst>
          <pc:docMk/>
          <pc:sldMk cId="851395240" sldId="292"/>
        </pc:sldMkLst>
        <pc:spChg chg="mod">
          <ac:chgData name="Nathan Altair Krikawa" userId="S::nak229@nau.edu::4c578624-8c72-4009-abca-faa2160fc05b" providerId="AD" clId="Web-{78D7B0DE-388D-3A45-2168-67762930FFFC}" dt="2024-11-06T22:33:17.375" v="141" actId="1076"/>
          <ac:spMkLst>
            <pc:docMk/>
            <pc:sldMk cId="851395240" sldId="292"/>
            <ac:spMk id="8" creationId="{A49AFBCA-D91F-C615-F3A3-FB060069530A}"/>
          </ac:spMkLst>
        </pc:spChg>
        <pc:spChg chg="mod">
          <ac:chgData name="Nathan Altair Krikawa" userId="S::nak229@nau.edu::4c578624-8c72-4009-abca-faa2160fc05b" providerId="AD" clId="Web-{78D7B0DE-388D-3A45-2168-67762930FFFC}" dt="2024-11-06T22:27:26.939" v="31" actId="20577"/>
          <ac:spMkLst>
            <pc:docMk/>
            <pc:sldMk cId="851395240" sldId="292"/>
            <ac:spMk id="9" creationId="{517773CA-F692-C27B-5DA7-FA3DDED1268F}"/>
          </ac:spMkLst>
        </pc:spChg>
        <pc:spChg chg="mod">
          <ac:chgData name="Nathan Altair Krikawa" userId="S::nak229@nau.edu::4c578624-8c72-4009-abca-faa2160fc05b" providerId="AD" clId="Web-{78D7B0DE-388D-3A45-2168-67762930FFFC}" dt="2024-11-06T22:33:11.281" v="139" actId="1076"/>
          <ac:spMkLst>
            <pc:docMk/>
            <pc:sldMk cId="851395240" sldId="292"/>
            <ac:spMk id="11" creationId="{E41DADC5-B4EE-3325-0E06-E1813A005C80}"/>
          </ac:spMkLst>
        </pc:spChg>
        <pc:picChg chg="mod">
          <ac:chgData name="Nathan Altair Krikawa" userId="S::nak229@nau.edu::4c578624-8c72-4009-abca-faa2160fc05b" providerId="AD" clId="Web-{78D7B0DE-388D-3A45-2168-67762930FFFC}" dt="2024-11-06T22:32:55.687" v="133" actId="1076"/>
          <ac:picMkLst>
            <pc:docMk/>
            <pc:sldMk cId="851395240" sldId="292"/>
            <ac:picMk id="4" creationId="{9962BBDA-C14B-5B54-278B-4BC0F0EDFD1D}"/>
          </ac:picMkLst>
        </pc:picChg>
      </pc:sldChg>
      <pc:sldChg chg="modSp">
        <pc:chgData name="Nathan Altair Krikawa" userId="S::nak229@nau.edu::4c578624-8c72-4009-abca-faa2160fc05b" providerId="AD" clId="Web-{78D7B0DE-388D-3A45-2168-67762930FFFC}" dt="2024-11-06T22:33:38.548" v="149" actId="20577"/>
        <pc:sldMkLst>
          <pc:docMk/>
          <pc:sldMk cId="1696774997" sldId="295"/>
        </pc:sldMkLst>
        <pc:spChg chg="mod">
          <ac:chgData name="Nathan Altair Krikawa" userId="S::nak229@nau.edu::4c578624-8c72-4009-abca-faa2160fc05b" providerId="AD" clId="Web-{78D7B0DE-388D-3A45-2168-67762930FFFC}" dt="2024-11-06T22:33:38.548" v="149" actId="20577"/>
          <ac:spMkLst>
            <pc:docMk/>
            <pc:sldMk cId="1696774997" sldId="295"/>
            <ac:spMk id="8" creationId="{A49AFBCA-D91F-C615-F3A3-FB060069530A}"/>
          </ac:spMkLst>
        </pc:spChg>
        <pc:spChg chg="mod">
          <ac:chgData name="Nathan Altair Krikawa" userId="S::nak229@nau.edu::4c578624-8c72-4009-abca-faa2160fc05b" providerId="AD" clId="Web-{78D7B0DE-388D-3A45-2168-67762930FFFC}" dt="2024-11-06T22:27:23.830" v="30" actId="20577"/>
          <ac:spMkLst>
            <pc:docMk/>
            <pc:sldMk cId="1696774997" sldId="295"/>
            <ac:spMk id="9" creationId="{517773CA-F692-C27B-5DA7-FA3DDED1268F}"/>
          </ac:spMkLst>
        </pc:spChg>
        <pc:spChg chg="mod">
          <ac:chgData name="Nathan Altair Krikawa" userId="S::nak229@nau.edu::4c578624-8c72-4009-abca-faa2160fc05b" providerId="AD" clId="Web-{78D7B0DE-388D-3A45-2168-67762930FFFC}" dt="2024-11-06T22:33:34.532" v="147" actId="20577"/>
          <ac:spMkLst>
            <pc:docMk/>
            <pc:sldMk cId="1696774997" sldId="295"/>
            <ac:spMk id="11" creationId="{E41DADC5-B4EE-3325-0E06-E1813A005C80}"/>
          </ac:spMkLst>
        </pc:spChg>
      </pc:sldChg>
      <pc:sldChg chg="modSp">
        <pc:chgData name="Nathan Altair Krikawa" userId="S::nak229@nau.edu::4c578624-8c72-4009-abca-faa2160fc05b" providerId="AD" clId="Web-{78D7B0DE-388D-3A45-2168-67762930FFFC}" dt="2024-11-06T22:34:05.502" v="153" actId="1076"/>
        <pc:sldMkLst>
          <pc:docMk/>
          <pc:sldMk cId="967517110" sldId="296"/>
        </pc:sldMkLst>
        <pc:spChg chg="mod">
          <ac:chgData name="Nathan Altair Krikawa" userId="S::nak229@nau.edu::4c578624-8c72-4009-abca-faa2160fc05b" providerId="AD" clId="Web-{78D7B0DE-388D-3A45-2168-67762930FFFC}" dt="2024-11-06T22:34:05.502" v="152" actId="1076"/>
          <ac:spMkLst>
            <pc:docMk/>
            <pc:sldMk cId="967517110" sldId="296"/>
            <ac:spMk id="8" creationId="{24168934-E401-3F95-97D3-63EF8B3E9DA8}"/>
          </ac:spMkLst>
        </pc:spChg>
        <pc:spChg chg="mod">
          <ac:chgData name="Nathan Altair Krikawa" userId="S::nak229@nau.edu::4c578624-8c72-4009-abca-faa2160fc05b" providerId="AD" clId="Web-{78D7B0DE-388D-3A45-2168-67762930FFFC}" dt="2024-11-06T22:27:29.924" v="32" actId="20577"/>
          <ac:spMkLst>
            <pc:docMk/>
            <pc:sldMk cId="967517110" sldId="296"/>
            <ac:spMk id="9" creationId="{517773CA-F692-C27B-5DA7-FA3DDED1268F}"/>
          </ac:spMkLst>
        </pc:spChg>
        <pc:spChg chg="mod">
          <ac:chgData name="Nathan Altair Krikawa" userId="S::nak229@nau.edu::4c578624-8c72-4009-abca-faa2160fc05b" providerId="AD" clId="Web-{78D7B0DE-388D-3A45-2168-67762930FFFC}" dt="2024-11-06T22:34:05.502" v="153" actId="1076"/>
          <ac:spMkLst>
            <pc:docMk/>
            <pc:sldMk cId="967517110" sldId="296"/>
            <ac:spMk id="10" creationId="{8F54F914-A67F-F946-9BDC-201BF630CADD}"/>
          </ac:spMkLst>
        </pc:spChg>
      </pc:sldChg>
      <pc:sldChg chg="modSp">
        <pc:chgData name="Nathan Altair Krikawa" userId="S::nak229@nau.edu::4c578624-8c72-4009-abca-faa2160fc05b" providerId="AD" clId="Web-{78D7B0DE-388D-3A45-2168-67762930FFFC}" dt="2024-11-06T22:35:46.709" v="176" actId="1076"/>
        <pc:sldMkLst>
          <pc:docMk/>
          <pc:sldMk cId="948413266" sldId="297"/>
        </pc:sldMkLst>
        <pc:spChg chg="mod">
          <ac:chgData name="Nathan Altair Krikawa" userId="S::nak229@nau.edu::4c578624-8c72-4009-abca-faa2160fc05b" providerId="AD" clId="Web-{78D7B0DE-388D-3A45-2168-67762930FFFC}" dt="2024-11-06T22:27:35.721" v="35" actId="20577"/>
          <ac:spMkLst>
            <pc:docMk/>
            <pc:sldMk cId="948413266" sldId="297"/>
            <ac:spMk id="9" creationId="{517773CA-F692-C27B-5DA7-FA3DDED1268F}"/>
          </ac:spMkLst>
        </pc:spChg>
        <pc:spChg chg="mod">
          <ac:chgData name="Nathan Altair Krikawa" userId="S::nak229@nau.edu::4c578624-8c72-4009-abca-faa2160fc05b" providerId="AD" clId="Web-{78D7B0DE-388D-3A45-2168-67762930FFFC}" dt="2024-11-06T22:32:11.138" v="114" actId="1076"/>
          <ac:spMkLst>
            <pc:docMk/>
            <pc:sldMk cId="948413266" sldId="297"/>
            <ac:spMk id="10" creationId="{00DEB718-421F-DCD7-3562-8BA57AC45B84}"/>
          </ac:spMkLst>
        </pc:spChg>
        <pc:spChg chg="mod">
          <ac:chgData name="Nathan Altair Krikawa" userId="S::nak229@nau.edu::4c578624-8c72-4009-abca-faa2160fc05b" providerId="AD" clId="Web-{78D7B0DE-388D-3A45-2168-67762930FFFC}" dt="2024-11-06T22:35:46.709" v="176" actId="1076"/>
          <ac:spMkLst>
            <pc:docMk/>
            <pc:sldMk cId="948413266" sldId="297"/>
            <ac:spMk id="11" creationId="{C7F96A3A-126D-C2C3-D0B6-D03C7374EF73}"/>
          </ac:spMkLst>
        </pc:spChg>
        <pc:picChg chg="mod">
          <ac:chgData name="Nathan Altair Krikawa" userId="S::nak229@nau.edu::4c578624-8c72-4009-abca-faa2160fc05b" providerId="AD" clId="Web-{78D7B0DE-388D-3A45-2168-67762930FFFC}" dt="2024-11-06T22:35:38.506" v="174" actId="1076"/>
          <ac:picMkLst>
            <pc:docMk/>
            <pc:sldMk cId="948413266" sldId="297"/>
            <ac:picMk id="2" creationId="{6BAA8378-503C-5CDA-6F09-4C09EAF13A9F}"/>
          </ac:picMkLst>
        </pc:picChg>
      </pc:sldChg>
      <pc:sldChg chg="modSp">
        <pc:chgData name="Nathan Altair Krikawa" userId="S::nak229@nau.edu::4c578624-8c72-4009-abca-faa2160fc05b" providerId="AD" clId="Web-{78D7B0DE-388D-3A45-2168-67762930FFFC}" dt="2024-11-06T22:35:18.286" v="173" actId="20577"/>
        <pc:sldMkLst>
          <pc:docMk/>
          <pc:sldMk cId="2737462961" sldId="298"/>
        </pc:sldMkLst>
        <pc:spChg chg="mod">
          <ac:chgData name="Nathan Altair Krikawa" userId="S::nak229@nau.edu::4c578624-8c72-4009-abca-faa2160fc05b" providerId="AD" clId="Web-{78D7B0DE-388D-3A45-2168-67762930FFFC}" dt="2024-11-06T22:35:18.286" v="173" actId="20577"/>
          <ac:spMkLst>
            <pc:docMk/>
            <pc:sldMk cId="2737462961" sldId="298"/>
            <ac:spMk id="9" creationId="{517773CA-F692-C27B-5DA7-FA3DDED1268F}"/>
          </ac:spMkLst>
        </pc:spChg>
      </pc:sldChg>
      <pc:sldChg chg="modSp">
        <pc:chgData name="Nathan Altair Krikawa" userId="S::nak229@nau.edu::4c578624-8c72-4009-abca-faa2160fc05b" providerId="AD" clId="Web-{78D7B0DE-388D-3A45-2168-67762930FFFC}" dt="2024-11-06T22:28:05.035" v="40" actId="20577"/>
        <pc:sldMkLst>
          <pc:docMk/>
          <pc:sldMk cId="2440339566" sldId="299"/>
        </pc:sldMkLst>
        <pc:spChg chg="mod">
          <ac:chgData name="Nathan Altair Krikawa" userId="S::nak229@nau.edu::4c578624-8c72-4009-abca-faa2160fc05b" providerId="AD" clId="Web-{78D7B0DE-388D-3A45-2168-67762930FFFC}" dt="2024-11-06T22:28:05.035" v="40" actId="20577"/>
          <ac:spMkLst>
            <pc:docMk/>
            <pc:sldMk cId="2440339566" sldId="299"/>
            <ac:spMk id="9" creationId="{517773CA-F692-C27B-5DA7-FA3DDED1268F}"/>
          </ac:spMkLst>
        </pc:spChg>
      </pc:sldChg>
      <pc:sldChg chg="addSp modSp">
        <pc:chgData name="Nathan Altair Krikawa" userId="S::nak229@nau.edu::4c578624-8c72-4009-abca-faa2160fc05b" providerId="AD" clId="Web-{78D7B0DE-388D-3A45-2168-67762930FFFC}" dt="2024-11-06T22:34:19.174" v="158" actId="20577"/>
        <pc:sldMkLst>
          <pc:docMk/>
          <pc:sldMk cId="1530237206" sldId="300"/>
        </pc:sldMkLst>
        <pc:spChg chg="add mod">
          <ac:chgData name="Nathan Altair Krikawa" userId="S::nak229@nau.edu::4c578624-8c72-4009-abca-faa2160fc05b" providerId="AD" clId="Web-{78D7B0DE-388D-3A45-2168-67762930FFFC}" dt="2024-11-06T22:34:19.174" v="158" actId="20577"/>
          <ac:spMkLst>
            <pc:docMk/>
            <pc:sldMk cId="1530237206" sldId="300"/>
            <ac:spMk id="8" creationId="{9C1CA5BF-D4BE-EB6E-442D-AD8CF4246517}"/>
          </ac:spMkLst>
        </pc:spChg>
        <pc:spChg chg="mod">
          <ac:chgData name="Nathan Altair Krikawa" userId="S::nak229@nau.edu::4c578624-8c72-4009-abca-faa2160fc05b" providerId="AD" clId="Web-{78D7B0DE-388D-3A45-2168-67762930FFFC}" dt="2024-11-06T22:27:21.142" v="29" actId="20577"/>
          <ac:spMkLst>
            <pc:docMk/>
            <pc:sldMk cId="1530237206" sldId="300"/>
            <ac:spMk id="9" creationId="{517773CA-F692-C27B-5DA7-FA3DDED1268F}"/>
          </ac:spMkLst>
        </pc:spChg>
      </pc:sldChg>
      <pc:sldChg chg="addSp modSp">
        <pc:chgData name="Nathan Altair Krikawa" userId="S::nak229@nau.edu::4c578624-8c72-4009-abca-faa2160fc05b" providerId="AD" clId="Web-{78D7B0DE-388D-3A45-2168-67762930FFFC}" dt="2024-11-06T22:34:40.285" v="169" actId="20577"/>
        <pc:sldMkLst>
          <pc:docMk/>
          <pc:sldMk cId="378133369" sldId="301"/>
        </pc:sldMkLst>
        <pc:spChg chg="add mod">
          <ac:chgData name="Nathan Altair Krikawa" userId="S::nak229@nau.edu::4c578624-8c72-4009-abca-faa2160fc05b" providerId="AD" clId="Web-{78D7B0DE-388D-3A45-2168-67762930FFFC}" dt="2024-11-06T22:34:40.285" v="169" actId="20577"/>
          <ac:spMkLst>
            <pc:docMk/>
            <pc:sldMk cId="378133369" sldId="301"/>
            <ac:spMk id="3" creationId="{2BD2C41A-C1BA-576B-7034-6CE45B73C099}"/>
          </ac:spMkLst>
        </pc:spChg>
        <pc:spChg chg="mod">
          <ac:chgData name="Nathan Altair Krikawa" userId="S::nak229@nau.edu::4c578624-8c72-4009-abca-faa2160fc05b" providerId="AD" clId="Web-{78D7B0DE-388D-3A45-2168-67762930FFFC}" dt="2024-11-06T22:27:18.455" v="28" actId="20577"/>
          <ac:spMkLst>
            <pc:docMk/>
            <pc:sldMk cId="378133369" sldId="301"/>
            <ac:spMk id="9" creationId="{517773CA-F692-C27B-5DA7-FA3DDED1268F}"/>
          </ac:spMkLst>
        </pc:spChg>
      </pc:sldChg>
      <pc:sldChg chg="addSp modSp">
        <pc:chgData name="Nathan Altair Krikawa" userId="S::nak229@nau.edu::4c578624-8c72-4009-abca-faa2160fc05b" providerId="AD" clId="Web-{78D7B0DE-388D-3A45-2168-67762930FFFC}" dt="2024-11-06T22:31:08.292" v="96" actId="20577"/>
        <pc:sldMkLst>
          <pc:docMk/>
          <pc:sldMk cId="1601542501" sldId="302"/>
        </pc:sldMkLst>
        <pc:spChg chg="add mod">
          <ac:chgData name="Nathan Altair Krikawa" userId="S::nak229@nau.edu::4c578624-8c72-4009-abca-faa2160fc05b" providerId="AD" clId="Web-{78D7B0DE-388D-3A45-2168-67762930FFFC}" dt="2024-11-06T22:30:47.260" v="91" actId="20577"/>
          <ac:spMkLst>
            <pc:docMk/>
            <pc:sldMk cId="1601542501" sldId="302"/>
            <ac:spMk id="8" creationId="{DEC70C69-E6D8-D329-AA3A-A913CD202CF2}"/>
          </ac:spMkLst>
        </pc:spChg>
        <pc:spChg chg="mod">
          <ac:chgData name="Nathan Altair Krikawa" userId="S::nak229@nau.edu::4c578624-8c72-4009-abca-faa2160fc05b" providerId="AD" clId="Web-{78D7B0DE-388D-3A45-2168-67762930FFFC}" dt="2024-11-06T22:27:58.269" v="38" actId="20577"/>
          <ac:spMkLst>
            <pc:docMk/>
            <pc:sldMk cId="1601542501" sldId="302"/>
            <ac:spMk id="9" creationId="{517773CA-F692-C27B-5DA7-FA3DDED1268F}"/>
          </ac:spMkLst>
        </pc:spChg>
        <pc:spChg chg="add mod">
          <ac:chgData name="Nathan Altair Krikawa" userId="S::nak229@nau.edu::4c578624-8c72-4009-abca-faa2160fc05b" providerId="AD" clId="Web-{78D7B0DE-388D-3A45-2168-67762930FFFC}" dt="2024-11-06T22:31:08.292" v="96" actId="20577"/>
          <ac:spMkLst>
            <pc:docMk/>
            <pc:sldMk cId="1601542501" sldId="302"/>
            <ac:spMk id="10" creationId="{6DCD97C5-D50D-7274-063F-00A1A4F62735}"/>
          </ac:spMkLst>
        </pc:spChg>
      </pc:sldChg>
    </pc:docChg>
  </pc:docChgLst>
  <pc:docChgLst>
    <pc:chgData name="Nathan Altair Krikawa" userId="S::nak229@nau.edu::4c578624-8c72-4009-abca-faa2160fc05b" providerId="AD" clId="Web-{C49B9DC3-6501-736C-5DD2-D9370BF0FFE5}"/>
    <pc:docChg chg="addSld delSld modSld">
      <pc:chgData name="Nathan Altair Krikawa" userId="S::nak229@nau.edu::4c578624-8c72-4009-abca-faa2160fc05b" providerId="AD" clId="Web-{C49B9DC3-6501-736C-5DD2-D9370BF0FFE5}" dt="2024-11-04T23:57:42.192" v="281" actId="20577"/>
      <pc:docMkLst>
        <pc:docMk/>
      </pc:docMkLst>
      <pc:sldChg chg="delSp modSp add replId">
        <pc:chgData name="Nathan Altair Krikawa" userId="S::nak229@nau.edu::4c578624-8c72-4009-abca-faa2160fc05b" providerId="AD" clId="Web-{C49B9DC3-6501-736C-5DD2-D9370BF0FFE5}" dt="2024-11-04T23:48:19.461" v="93" actId="20577"/>
        <pc:sldMkLst>
          <pc:docMk/>
          <pc:sldMk cId="4254452448" sldId="288"/>
        </pc:sldMkLst>
        <pc:spChg chg="del">
          <ac:chgData name="Nathan Altair Krikawa" userId="S::nak229@nau.edu::4c578624-8c72-4009-abca-faa2160fc05b" providerId="AD" clId="Web-{C49B9DC3-6501-736C-5DD2-D9370BF0FFE5}" dt="2024-11-04T23:44:29.050" v="21"/>
          <ac:spMkLst>
            <pc:docMk/>
            <pc:sldMk cId="4254452448" sldId="288"/>
            <ac:spMk id="3" creationId="{46BD8CDB-35CB-DDAD-8400-616F85D57875}"/>
          </ac:spMkLst>
        </pc:spChg>
        <pc:spChg chg="mod">
          <ac:chgData name="Nathan Altair Krikawa" userId="S::nak229@nau.edu::4c578624-8c72-4009-abca-faa2160fc05b" providerId="AD" clId="Web-{C49B9DC3-6501-736C-5DD2-D9370BF0FFE5}" dt="2024-11-04T23:44:56.128" v="31" actId="20577"/>
          <ac:spMkLst>
            <pc:docMk/>
            <pc:sldMk cId="4254452448" sldId="288"/>
            <ac:spMk id="6" creationId="{CC2367EF-5E84-C020-EE59-AA0F48393E59}"/>
          </ac:spMkLst>
        </pc:spChg>
        <pc:spChg chg="mod">
          <ac:chgData name="Nathan Altair Krikawa" userId="S::nak229@nau.edu::4c578624-8c72-4009-abca-faa2160fc05b" providerId="AD" clId="Web-{C49B9DC3-6501-736C-5DD2-D9370BF0FFE5}" dt="2024-11-04T23:48:19.461" v="93" actId="20577"/>
          <ac:spMkLst>
            <pc:docMk/>
            <pc:sldMk cId="4254452448" sldId="288"/>
            <ac:spMk id="7" creationId="{8D4CCFB5-1F51-A86E-C7D2-AB10ED7D9ADF}"/>
          </ac:spMkLst>
        </pc:spChg>
        <pc:spChg chg="del">
          <ac:chgData name="Nathan Altair Krikawa" userId="S::nak229@nau.edu::4c578624-8c72-4009-abca-faa2160fc05b" providerId="AD" clId="Web-{C49B9DC3-6501-736C-5DD2-D9370BF0FFE5}" dt="2024-11-04T23:44:29.050" v="20"/>
          <ac:spMkLst>
            <pc:docMk/>
            <pc:sldMk cId="4254452448" sldId="288"/>
            <ac:spMk id="10" creationId="{63F22560-4341-A781-430E-53640D882FD5}"/>
          </ac:spMkLst>
        </pc:spChg>
        <pc:spChg chg="del">
          <ac:chgData name="Nathan Altair Krikawa" userId="S::nak229@nau.edu::4c578624-8c72-4009-abca-faa2160fc05b" providerId="AD" clId="Web-{C49B9DC3-6501-736C-5DD2-D9370BF0FFE5}" dt="2024-11-04T23:44:29.050" v="19"/>
          <ac:spMkLst>
            <pc:docMk/>
            <pc:sldMk cId="4254452448" sldId="288"/>
            <ac:spMk id="12" creationId="{A503C092-9049-02B8-6F95-A4E5804A5795}"/>
          </ac:spMkLst>
        </pc:spChg>
        <pc:spChg chg="del">
          <ac:chgData name="Nathan Altair Krikawa" userId="S::nak229@nau.edu::4c578624-8c72-4009-abca-faa2160fc05b" providerId="AD" clId="Web-{C49B9DC3-6501-736C-5DD2-D9370BF0FFE5}" dt="2024-11-04T23:44:29.050" v="16"/>
          <ac:spMkLst>
            <pc:docMk/>
            <pc:sldMk cId="4254452448" sldId="288"/>
            <ac:spMk id="14" creationId="{345E5BEB-CB9E-1B27-90F5-934DFA4D8471}"/>
          </ac:spMkLst>
        </pc:spChg>
        <pc:picChg chg="del">
          <ac:chgData name="Nathan Altair Krikawa" userId="S::nak229@nau.edu::4c578624-8c72-4009-abca-faa2160fc05b" providerId="AD" clId="Web-{C49B9DC3-6501-736C-5DD2-D9370BF0FFE5}" dt="2024-11-04T23:44:29.050" v="17"/>
          <ac:picMkLst>
            <pc:docMk/>
            <pc:sldMk cId="4254452448" sldId="288"/>
            <ac:picMk id="13" creationId="{C88F0164-3307-65D9-2DFB-FCACD0F06B96}"/>
          </ac:picMkLst>
        </pc:picChg>
        <pc:picChg chg="del">
          <ac:chgData name="Nathan Altair Krikawa" userId="S::nak229@nau.edu::4c578624-8c72-4009-abca-faa2160fc05b" providerId="AD" clId="Web-{C49B9DC3-6501-736C-5DD2-D9370BF0FFE5}" dt="2024-11-04T23:44:29.050" v="22"/>
          <ac:picMkLst>
            <pc:docMk/>
            <pc:sldMk cId="4254452448" sldId="288"/>
            <ac:picMk id="2050" creationId="{8763EBC3-F42C-E893-27E9-6504AD39CB39}"/>
          </ac:picMkLst>
        </pc:picChg>
        <pc:picChg chg="del">
          <ac:chgData name="Nathan Altair Krikawa" userId="S::nak229@nau.edu::4c578624-8c72-4009-abca-faa2160fc05b" providerId="AD" clId="Web-{C49B9DC3-6501-736C-5DD2-D9370BF0FFE5}" dt="2024-11-04T23:44:29.050" v="18"/>
          <ac:picMkLst>
            <pc:docMk/>
            <pc:sldMk cId="4254452448" sldId="288"/>
            <ac:picMk id="2056" creationId="{F8575DBE-947C-371E-3890-A319E61B7A51}"/>
          </ac:picMkLst>
        </pc:picChg>
      </pc:sldChg>
      <pc:sldChg chg="del">
        <pc:chgData name="Nathan Altair Krikawa" userId="S::nak229@nau.edu::4c578624-8c72-4009-abca-faa2160fc05b" providerId="AD" clId="Web-{C49B9DC3-6501-736C-5DD2-D9370BF0FFE5}" dt="2024-11-04T23:44:13.236" v="11"/>
        <pc:sldMkLst>
          <pc:docMk/>
          <pc:sldMk cId="2907774898" sldId="289"/>
        </pc:sldMkLst>
      </pc:sldChg>
      <pc:sldChg chg="addSp delSp modSp add replId">
        <pc:chgData name="Nathan Altair Krikawa" userId="S::nak229@nau.edu::4c578624-8c72-4009-abca-faa2160fc05b" providerId="AD" clId="Web-{C49B9DC3-6501-736C-5DD2-D9370BF0FFE5}" dt="2024-11-04T23:47:32.991" v="86"/>
        <pc:sldMkLst>
          <pc:docMk/>
          <pc:sldMk cId="3224111076" sldId="289"/>
        </pc:sldMkLst>
        <pc:spChg chg="add">
          <ac:chgData name="Nathan Altair Krikawa" userId="S::nak229@nau.edu::4c578624-8c72-4009-abca-faa2160fc05b" providerId="AD" clId="Web-{C49B9DC3-6501-736C-5DD2-D9370BF0FFE5}" dt="2024-11-04T23:47:27.444" v="82"/>
          <ac:spMkLst>
            <pc:docMk/>
            <pc:sldMk cId="3224111076" sldId="289"/>
            <ac:spMk id="3" creationId="{4337F82A-3A9A-C42C-2BE3-BF9713B8F47D}"/>
          </ac:spMkLst>
        </pc:spChg>
        <pc:spChg chg="mod">
          <ac:chgData name="Nathan Altair Krikawa" userId="S::nak229@nau.edu::4c578624-8c72-4009-abca-faa2160fc05b" providerId="AD" clId="Web-{C49B9DC3-6501-736C-5DD2-D9370BF0FFE5}" dt="2024-11-04T23:47:20.413" v="80" actId="20577"/>
          <ac:spMkLst>
            <pc:docMk/>
            <pc:sldMk cId="3224111076" sldId="289"/>
            <ac:spMk id="6" creationId="{CC2367EF-5E84-C020-EE59-AA0F48393E59}"/>
          </ac:spMkLst>
        </pc:spChg>
        <pc:spChg chg="add del mod">
          <ac:chgData name="Nathan Altair Krikawa" userId="S::nak229@nau.edu::4c578624-8c72-4009-abca-faa2160fc05b" providerId="AD" clId="Web-{C49B9DC3-6501-736C-5DD2-D9370BF0FFE5}" dt="2024-11-04T23:47:30.444" v="85"/>
          <ac:spMkLst>
            <pc:docMk/>
            <pc:sldMk cId="3224111076" sldId="289"/>
            <ac:spMk id="7" creationId="{8D4CCFB5-1F51-A86E-C7D2-AB10ED7D9ADF}"/>
          </ac:spMkLst>
        </pc:spChg>
        <pc:spChg chg="add del">
          <ac:chgData name="Nathan Altair Krikawa" userId="S::nak229@nau.edu::4c578624-8c72-4009-abca-faa2160fc05b" providerId="AD" clId="Web-{C49B9DC3-6501-736C-5DD2-D9370BF0FFE5}" dt="2024-11-04T23:47:32.991" v="86"/>
          <ac:spMkLst>
            <pc:docMk/>
            <pc:sldMk cId="3224111076" sldId="289"/>
            <ac:spMk id="8" creationId="{F94C3C8D-86C4-1071-B6E6-606D165B085C}"/>
          </ac:spMkLst>
        </pc:spChg>
      </pc:sldChg>
      <pc:sldChg chg="modSp add replId">
        <pc:chgData name="Nathan Altair Krikawa" userId="S::nak229@nau.edu::4c578624-8c72-4009-abca-faa2160fc05b" providerId="AD" clId="Web-{C49B9DC3-6501-736C-5DD2-D9370BF0FFE5}" dt="2024-11-04T23:47:13.350" v="76" actId="20577"/>
        <pc:sldMkLst>
          <pc:docMk/>
          <pc:sldMk cId="479722347" sldId="290"/>
        </pc:sldMkLst>
        <pc:spChg chg="mod">
          <ac:chgData name="Nathan Altair Krikawa" userId="S::nak229@nau.edu::4c578624-8c72-4009-abca-faa2160fc05b" providerId="AD" clId="Web-{C49B9DC3-6501-736C-5DD2-D9370BF0FFE5}" dt="2024-11-04T23:47:13.350" v="76" actId="20577"/>
          <ac:spMkLst>
            <pc:docMk/>
            <pc:sldMk cId="479722347" sldId="290"/>
            <ac:spMk id="6" creationId="{CC2367EF-5E84-C020-EE59-AA0F48393E59}"/>
          </ac:spMkLst>
        </pc:spChg>
        <pc:spChg chg="mod">
          <ac:chgData name="Nathan Altair Krikawa" userId="S::nak229@nau.edu::4c578624-8c72-4009-abca-faa2160fc05b" providerId="AD" clId="Web-{C49B9DC3-6501-736C-5DD2-D9370BF0FFE5}" dt="2024-11-04T23:47:08.631" v="66" actId="20577"/>
          <ac:spMkLst>
            <pc:docMk/>
            <pc:sldMk cId="479722347" sldId="290"/>
            <ac:spMk id="7" creationId="{8D4CCFB5-1F51-A86E-C7D2-AB10ED7D9ADF}"/>
          </ac:spMkLst>
        </pc:spChg>
      </pc:sldChg>
      <pc:sldChg chg="del">
        <pc:chgData name="Nathan Altair Krikawa" userId="S::nak229@nau.edu::4c578624-8c72-4009-abca-faa2160fc05b" providerId="AD" clId="Web-{C49B9DC3-6501-736C-5DD2-D9370BF0FFE5}" dt="2024-11-04T23:44:13.221" v="7"/>
        <pc:sldMkLst>
          <pc:docMk/>
          <pc:sldMk cId="1108187543" sldId="291"/>
        </pc:sldMkLst>
      </pc:sldChg>
      <pc:sldChg chg="modSp add replId">
        <pc:chgData name="Nathan Altair Krikawa" userId="S::nak229@nau.edu::4c578624-8c72-4009-abca-faa2160fc05b" providerId="AD" clId="Web-{C49B9DC3-6501-736C-5DD2-D9370BF0FFE5}" dt="2024-11-04T23:49:28.197" v="139" actId="20577"/>
        <pc:sldMkLst>
          <pc:docMk/>
          <pc:sldMk cId="1603055395" sldId="291"/>
        </pc:sldMkLst>
        <pc:spChg chg="mod">
          <ac:chgData name="Nathan Altair Krikawa" userId="S::nak229@nau.edu::4c578624-8c72-4009-abca-faa2160fc05b" providerId="AD" clId="Web-{C49B9DC3-6501-736C-5DD2-D9370BF0FFE5}" dt="2024-11-04T23:49:28.197" v="139" actId="20577"/>
          <ac:spMkLst>
            <pc:docMk/>
            <pc:sldMk cId="1603055395" sldId="291"/>
            <ac:spMk id="3" creationId="{4337F82A-3A9A-C42C-2BE3-BF9713B8F47D}"/>
          </ac:spMkLst>
        </pc:spChg>
        <pc:spChg chg="mod">
          <ac:chgData name="Nathan Altair Krikawa" userId="S::nak229@nau.edu::4c578624-8c72-4009-abca-faa2160fc05b" providerId="AD" clId="Web-{C49B9DC3-6501-736C-5DD2-D9370BF0FFE5}" dt="2024-11-04T23:48:44.086" v="97" actId="20577"/>
          <ac:spMkLst>
            <pc:docMk/>
            <pc:sldMk cId="1603055395" sldId="291"/>
            <ac:spMk id="6" creationId="{CC2367EF-5E84-C020-EE59-AA0F48393E59}"/>
          </ac:spMkLst>
        </pc:spChg>
      </pc:sldChg>
      <pc:sldChg chg="addSp delSp modSp add replId">
        <pc:chgData name="Nathan Altair Krikawa" userId="S::nak229@nau.edu::4c578624-8c72-4009-abca-faa2160fc05b" providerId="AD" clId="Web-{C49B9DC3-6501-736C-5DD2-D9370BF0FFE5}" dt="2024-11-04T23:49:58.697" v="159" actId="20577"/>
        <pc:sldMkLst>
          <pc:docMk/>
          <pc:sldMk cId="851395240" sldId="292"/>
        </pc:sldMkLst>
        <pc:spChg chg="del">
          <ac:chgData name="Nathan Altair Krikawa" userId="S::nak229@nau.edu::4c578624-8c72-4009-abca-faa2160fc05b" providerId="AD" clId="Web-{C49B9DC3-6501-736C-5DD2-D9370BF0FFE5}" dt="2024-11-04T23:49:35.416" v="140"/>
          <ac:spMkLst>
            <pc:docMk/>
            <pc:sldMk cId="851395240" sldId="292"/>
            <ac:spMk id="3" creationId="{4337F82A-3A9A-C42C-2BE3-BF9713B8F47D}"/>
          </ac:spMkLst>
        </pc:spChg>
        <pc:spChg chg="add">
          <ac:chgData name="Nathan Altair Krikawa" userId="S::nak229@nau.edu::4c578624-8c72-4009-abca-faa2160fc05b" providerId="AD" clId="Web-{C49B9DC3-6501-736C-5DD2-D9370BF0FFE5}" dt="2024-11-04T23:49:35.853" v="141"/>
          <ac:spMkLst>
            <pc:docMk/>
            <pc:sldMk cId="851395240" sldId="292"/>
            <ac:spMk id="4" creationId="{88F2034B-9938-0749-051E-DA41FC5C861C}"/>
          </ac:spMkLst>
        </pc:spChg>
        <pc:spChg chg="mod">
          <ac:chgData name="Nathan Altair Krikawa" userId="S::nak229@nau.edu::4c578624-8c72-4009-abca-faa2160fc05b" providerId="AD" clId="Web-{C49B9DC3-6501-736C-5DD2-D9370BF0FFE5}" dt="2024-11-04T23:49:58.697" v="159" actId="20577"/>
          <ac:spMkLst>
            <pc:docMk/>
            <pc:sldMk cId="851395240" sldId="292"/>
            <ac:spMk id="6" creationId="{CC2367EF-5E84-C020-EE59-AA0F48393E59}"/>
          </ac:spMkLst>
        </pc:spChg>
      </pc:sldChg>
      <pc:sldChg chg="del">
        <pc:chgData name="Nathan Altair Krikawa" userId="S::nak229@nau.edu::4c578624-8c72-4009-abca-faa2160fc05b" providerId="AD" clId="Web-{C49B9DC3-6501-736C-5DD2-D9370BF0FFE5}" dt="2024-11-04T23:44:13.221" v="5"/>
        <pc:sldMkLst>
          <pc:docMk/>
          <pc:sldMk cId="2144882305" sldId="292"/>
        </pc:sldMkLst>
      </pc:sldChg>
      <pc:sldChg chg="modSp add replId">
        <pc:chgData name="Nathan Altair Krikawa" userId="S::nak229@nau.edu::4c578624-8c72-4009-abca-faa2160fc05b" providerId="AD" clId="Web-{C49B9DC3-6501-736C-5DD2-D9370BF0FFE5}" dt="2024-11-04T23:57:42.192" v="281" actId="20577"/>
        <pc:sldMkLst>
          <pc:docMk/>
          <pc:sldMk cId="2582647942" sldId="293"/>
        </pc:sldMkLst>
        <pc:spChg chg="mod">
          <ac:chgData name="Nathan Altair Krikawa" userId="S::nak229@nau.edu::4c578624-8c72-4009-abca-faa2160fc05b" providerId="AD" clId="Web-{C49B9DC3-6501-736C-5DD2-D9370BF0FFE5}" dt="2024-11-04T23:55:12.673" v="267" actId="20577"/>
          <ac:spMkLst>
            <pc:docMk/>
            <pc:sldMk cId="2582647942" sldId="293"/>
            <ac:spMk id="4" creationId="{88F2034B-9938-0749-051E-DA41FC5C861C}"/>
          </ac:spMkLst>
        </pc:spChg>
        <pc:spChg chg="mod">
          <ac:chgData name="Nathan Altair Krikawa" userId="S::nak229@nau.edu::4c578624-8c72-4009-abca-faa2160fc05b" providerId="AD" clId="Web-{C49B9DC3-6501-736C-5DD2-D9370BF0FFE5}" dt="2024-11-04T23:57:42.192" v="281" actId="20577"/>
          <ac:spMkLst>
            <pc:docMk/>
            <pc:sldMk cId="2582647942" sldId="293"/>
            <ac:spMk id="6" creationId="{CC2367EF-5E84-C020-EE59-AA0F48393E59}"/>
          </ac:spMkLst>
        </pc:spChg>
      </pc:sldChg>
      <pc:sldChg chg="del">
        <pc:chgData name="Nathan Altair Krikawa" userId="S::nak229@nau.edu::4c578624-8c72-4009-abca-faa2160fc05b" providerId="AD" clId="Web-{C49B9DC3-6501-736C-5DD2-D9370BF0FFE5}" dt="2024-11-04T23:44:13.205" v="1"/>
        <pc:sldMkLst>
          <pc:docMk/>
          <pc:sldMk cId="4210157438" sldId="293"/>
        </pc:sldMkLst>
      </pc:sldChg>
      <pc:sldChg chg="add replId">
        <pc:chgData name="Nathan Altair Krikawa" userId="S::nak229@nau.edu::4c578624-8c72-4009-abca-faa2160fc05b" providerId="AD" clId="Web-{C49B9DC3-6501-736C-5DD2-D9370BF0FFE5}" dt="2024-11-04T23:57:35.348" v="277"/>
        <pc:sldMkLst>
          <pc:docMk/>
          <pc:sldMk cId="1684486290" sldId="294"/>
        </pc:sldMkLst>
      </pc:sldChg>
      <pc:sldChg chg="del">
        <pc:chgData name="Nathan Altair Krikawa" userId="S::nak229@nau.edu::4c578624-8c72-4009-abca-faa2160fc05b" providerId="AD" clId="Web-{C49B9DC3-6501-736C-5DD2-D9370BF0FFE5}" dt="2024-11-04T23:44:13.221" v="3"/>
        <pc:sldMkLst>
          <pc:docMk/>
          <pc:sldMk cId="2559795189" sldId="296"/>
        </pc:sldMkLst>
      </pc:sldChg>
      <pc:sldChg chg="del">
        <pc:chgData name="Nathan Altair Krikawa" userId="S::nak229@nau.edu::4c578624-8c72-4009-abca-faa2160fc05b" providerId="AD" clId="Web-{C49B9DC3-6501-736C-5DD2-D9370BF0FFE5}" dt="2024-11-04T23:44:13.221" v="4"/>
        <pc:sldMkLst>
          <pc:docMk/>
          <pc:sldMk cId="1689967828" sldId="297"/>
        </pc:sldMkLst>
      </pc:sldChg>
      <pc:sldChg chg="del">
        <pc:chgData name="Nathan Altair Krikawa" userId="S::nak229@nau.edu::4c578624-8c72-4009-abca-faa2160fc05b" providerId="AD" clId="Web-{C49B9DC3-6501-736C-5DD2-D9370BF0FFE5}" dt="2024-11-04T23:44:13.221" v="2"/>
        <pc:sldMkLst>
          <pc:docMk/>
          <pc:sldMk cId="3549615781" sldId="299"/>
        </pc:sldMkLst>
      </pc:sldChg>
      <pc:sldChg chg="del">
        <pc:chgData name="Nathan Altair Krikawa" userId="S::nak229@nau.edu::4c578624-8c72-4009-abca-faa2160fc05b" providerId="AD" clId="Web-{C49B9DC3-6501-736C-5DD2-D9370BF0FFE5}" dt="2024-11-04T23:44:13.190" v="0"/>
        <pc:sldMkLst>
          <pc:docMk/>
          <pc:sldMk cId="1207818715" sldId="301"/>
        </pc:sldMkLst>
      </pc:sldChg>
      <pc:sldChg chg="del">
        <pc:chgData name="Nathan Altair Krikawa" userId="S::nak229@nau.edu::4c578624-8c72-4009-abca-faa2160fc05b" providerId="AD" clId="Web-{C49B9DC3-6501-736C-5DD2-D9370BF0FFE5}" dt="2024-11-04T23:44:13.236" v="9"/>
        <pc:sldMkLst>
          <pc:docMk/>
          <pc:sldMk cId="2184899432" sldId="302"/>
        </pc:sldMkLst>
      </pc:sldChg>
      <pc:sldChg chg="del">
        <pc:chgData name="Nathan Altair Krikawa" userId="S::nak229@nau.edu::4c578624-8c72-4009-abca-faa2160fc05b" providerId="AD" clId="Web-{C49B9DC3-6501-736C-5DD2-D9370BF0FFE5}" dt="2024-11-04T23:44:13.236" v="8"/>
        <pc:sldMkLst>
          <pc:docMk/>
          <pc:sldMk cId="2236846670" sldId="304"/>
        </pc:sldMkLst>
      </pc:sldChg>
      <pc:sldChg chg="del">
        <pc:chgData name="Nathan Altair Krikawa" userId="S::nak229@nau.edu::4c578624-8c72-4009-abca-faa2160fc05b" providerId="AD" clId="Web-{C49B9DC3-6501-736C-5DD2-D9370BF0FFE5}" dt="2024-11-04T23:44:13.221" v="6"/>
        <pc:sldMkLst>
          <pc:docMk/>
          <pc:sldMk cId="1075650851" sldId="305"/>
        </pc:sldMkLst>
      </pc:sldChg>
      <pc:sldChg chg="del">
        <pc:chgData name="Nathan Altair Krikawa" userId="S::nak229@nau.edu::4c578624-8c72-4009-abca-faa2160fc05b" providerId="AD" clId="Web-{C49B9DC3-6501-736C-5DD2-D9370BF0FFE5}" dt="2024-11-04T23:44:13.236" v="10"/>
        <pc:sldMkLst>
          <pc:docMk/>
          <pc:sldMk cId="1039167732" sldId="306"/>
        </pc:sldMkLst>
      </pc:sldChg>
    </pc:docChg>
  </pc:docChgLst>
  <pc:docChgLst>
    <pc:chgData name="Nolan Paul Hann" userId="S::nph46@nau.edu::9c82315a-a9c6-4f7b-931a-9af9b35204cf" providerId="AD" clId="Web-{B6041AE3-7C9B-CBBC-D23C-4CAAA5BD015B}"/>
    <pc:docChg chg="modSld">
      <pc:chgData name="Nolan Paul Hann" userId="S::nph46@nau.edu::9c82315a-a9c6-4f7b-931a-9af9b35204cf" providerId="AD" clId="Web-{B6041AE3-7C9B-CBBC-D23C-4CAAA5BD015B}" dt="2024-11-04T23:56:21.205" v="2" actId="20577"/>
      <pc:docMkLst>
        <pc:docMk/>
      </pc:docMkLst>
      <pc:sldChg chg="delSp modSp">
        <pc:chgData name="Nolan Paul Hann" userId="S::nph46@nau.edu::9c82315a-a9c6-4f7b-931a-9af9b35204cf" providerId="AD" clId="Web-{B6041AE3-7C9B-CBBC-D23C-4CAAA5BD015B}" dt="2024-11-04T23:56:21.205" v="2" actId="20577"/>
        <pc:sldMkLst>
          <pc:docMk/>
          <pc:sldMk cId="284334150" sldId="269"/>
        </pc:sldMkLst>
        <pc:spChg chg="del">
          <ac:chgData name="Nolan Paul Hann" userId="S::nph46@nau.edu::9c82315a-a9c6-4f7b-931a-9af9b35204cf" providerId="AD" clId="Web-{B6041AE3-7C9B-CBBC-D23C-4CAAA5BD015B}" dt="2024-11-04T23:56:18.267" v="1"/>
          <ac:spMkLst>
            <pc:docMk/>
            <pc:sldMk cId="284334150" sldId="269"/>
            <ac:spMk id="12" creationId="{A503C092-9049-02B8-6F95-A4E5804A5795}"/>
          </ac:spMkLst>
        </pc:spChg>
        <pc:spChg chg="mod">
          <ac:chgData name="Nolan Paul Hann" userId="S::nph46@nau.edu::9c82315a-a9c6-4f7b-931a-9af9b35204cf" providerId="AD" clId="Web-{B6041AE3-7C9B-CBBC-D23C-4CAAA5BD015B}" dt="2024-11-04T23:56:21.205" v="2" actId="20577"/>
          <ac:spMkLst>
            <pc:docMk/>
            <pc:sldMk cId="284334150" sldId="269"/>
            <ac:spMk id="14" creationId="{345E5BEB-CB9E-1B27-90F5-934DFA4D8471}"/>
          </ac:spMkLst>
        </pc:spChg>
        <pc:picChg chg="del">
          <ac:chgData name="Nolan Paul Hann" userId="S::nph46@nau.edu::9c82315a-a9c6-4f7b-931a-9af9b35204cf" providerId="AD" clId="Web-{B6041AE3-7C9B-CBBC-D23C-4CAAA5BD015B}" dt="2024-11-04T23:56:15.158" v="0"/>
          <ac:picMkLst>
            <pc:docMk/>
            <pc:sldMk cId="284334150" sldId="269"/>
            <ac:picMk id="2056" creationId="{F8575DBE-947C-371E-3890-A319E61B7A51}"/>
          </ac:picMkLst>
        </pc:picChg>
      </pc:sldChg>
    </pc:docChg>
  </pc:docChgLst>
  <pc:docChgLst>
    <pc:chgData name="Nolan Paul Hann" userId="S::nph46@nau.edu::9c82315a-a9c6-4f7b-931a-9af9b35204cf" providerId="AD" clId="Web-{523AF42E-2307-A101-72EA-92940B8CFA6B}"/>
    <pc:docChg chg="modSld">
      <pc:chgData name="Nolan Paul Hann" userId="S::nph46@nau.edu::9c82315a-a9c6-4f7b-931a-9af9b35204cf" providerId="AD" clId="Web-{523AF42E-2307-A101-72EA-92940B8CFA6B}" dt="2024-11-06T21:56:02.877" v="285" actId="20577"/>
      <pc:docMkLst>
        <pc:docMk/>
      </pc:docMkLst>
      <pc:sldChg chg="modSp">
        <pc:chgData name="Nolan Paul Hann" userId="S::nph46@nau.edu::9c82315a-a9c6-4f7b-931a-9af9b35204cf" providerId="AD" clId="Web-{523AF42E-2307-A101-72EA-92940B8CFA6B}" dt="2024-11-06T21:56:02.877" v="285" actId="20577"/>
        <pc:sldMkLst>
          <pc:docMk/>
          <pc:sldMk cId="3224111076" sldId="289"/>
        </pc:sldMkLst>
        <pc:spChg chg="mod">
          <ac:chgData name="Nolan Paul Hann" userId="S::nph46@nau.edu::9c82315a-a9c6-4f7b-931a-9af9b35204cf" providerId="AD" clId="Web-{523AF42E-2307-A101-72EA-92940B8CFA6B}" dt="2024-11-06T21:56:02.877" v="285" actId="20577"/>
          <ac:spMkLst>
            <pc:docMk/>
            <pc:sldMk cId="3224111076" sldId="289"/>
            <ac:spMk id="3" creationId="{4337F82A-3A9A-C42C-2BE3-BF9713B8F47D}"/>
          </ac:spMkLst>
        </pc:spChg>
      </pc:sldChg>
      <pc:sldChg chg="modSp">
        <pc:chgData name="Nolan Paul Hann" userId="S::nph46@nau.edu::9c82315a-a9c6-4f7b-931a-9af9b35204cf" providerId="AD" clId="Web-{523AF42E-2307-A101-72EA-92940B8CFA6B}" dt="2024-11-06T19:55:31.904" v="86" actId="14100"/>
        <pc:sldMkLst>
          <pc:docMk/>
          <pc:sldMk cId="1603055395" sldId="291"/>
        </pc:sldMkLst>
        <pc:spChg chg="mod">
          <ac:chgData name="Nolan Paul Hann" userId="S::nph46@nau.edu::9c82315a-a9c6-4f7b-931a-9af9b35204cf" providerId="AD" clId="Web-{523AF42E-2307-A101-72EA-92940B8CFA6B}" dt="2024-11-06T19:43:49.205" v="82" actId="20577"/>
          <ac:spMkLst>
            <pc:docMk/>
            <pc:sldMk cId="1603055395" sldId="291"/>
            <ac:spMk id="3" creationId="{4337F82A-3A9A-C42C-2BE3-BF9713B8F47D}"/>
          </ac:spMkLst>
        </pc:spChg>
        <pc:picChg chg="mod">
          <ac:chgData name="Nolan Paul Hann" userId="S::nph46@nau.edu::9c82315a-a9c6-4f7b-931a-9af9b35204cf" providerId="AD" clId="Web-{523AF42E-2307-A101-72EA-92940B8CFA6B}" dt="2024-11-06T19:42:48.015" v="49" actId="14100"/>
          <ac:picMkLst>
            <pc:docMk/>
            <pc:sldMk cId="1603055395" sldId="291"/>
            <ac:picMk id="8" creationId="{F3894206-98A4-9569-AD20-6056D051A947}"/>
          </ac:picMkLst>
        </pc:picChg>
        <pc:picChg chg="mod">
          <ac:chgData name="Nolan Paul Hann" userId="S::nph46@nau.edu::9c82315a-a9c6-4f7b-931a-9af9b35204cf" providerId="AD" clId="Web-{523AF42E-2307-A101-72EA-92940B8CFA6B}" dt="2024-11-06T19:55:31.904" v="86" actId="14100"/>
          <ac:picMkLst>
            <pc:docMk/>
            <pc:sldMk cId="1603055395" sldId="291"/>
            <ac:picMk id="12" creationId="{FC25E933-147F-769B-2472-11851AC96461}"/>
          </ac:picMkLst>
        </pc:picChg>
      </pc:sldChg>
      <pc:sldChg chg="modSp">
        <pc:chgData name="Nolan Paul Hann" userId="S::nph46@nau.edu::9c82315a-a9c6-4f7b-931a-9af9b35204cf" providerId="AD" clId="Web-{523AF42E-2307-A101-72EA-92940B8CFA6B}" dt="2024-11-06T19:55:11.403" v="85" actId="1076"/>
        <pc:sldMkLst>
          <pc:docMk/>
          <pc:sldMk cId="851395240" sldId="292"/>
        </pc:sldMkLst>
        <pc:spChg chg="mod">
          <ac:chgData name="Nolan Paul Hann" userId="S::nph46@nau.edu::9c82315a-a9c6-4f7b-931a-9af9b35204cf" providerId="AD" clId="Web-{523AF42E-2307-A101-72EA-92940B8CFA6B}" dt="2024-11-06T19:55:11.403" v="85" actId="1076"/>
          <ac:spMkLst>
            <pc:docMk/>
            <pc:sldMk cId="851395240" sldId="292"/>
            <ac:spMk id="10" creationId="{61F2342A-2A00-33B6-CEFC-A9F6D9D8651B}"/>
          </ac:spMkLst>
        </pc:spChg>
      </pc:sldChg>
      <pc:sldChg chg="modSp">
        <pc:chgData name="Nolan Paul Hann" userId="S::nph46@nau.edu::9c82315a-a9c6-4f7b-931a-9af9b35204cf" providerId="AD" clId="Web-{523AF42E-2307-A101-72EA-92940B8CFA6B}" dt="2024-11-06T19:44:09.378" v="84" actId="20577"/>
        <pc:sldMkLst>
          <pc:docMk/>
          <pc:sldMk cId="948413266" sldId="297"/>
        </pc:sldMkLst>
        <pc:spChg chg="mod">
          <ac:chgData name="Nolan Paul Hann" userId="S::nph46@nau.edu::9c82315a-a9c6-4f7b-931a-9af9b35204cf" providerId="AD" clId="Web-{523AF42E-2307-A101-72EA-92940B8CFA6B}" dt="2024-11-06T19:44:09.378" v="84" actId="20577"/>
          <ac:spMkLst>
            <pc:docMk/>
            <pc:sldMk cId="948413266" sldId="297"/>
            <ac:spMk id="3" creationId="{4337F82A-3A9A-C42C-2BE3-BF9713B8F47D}"/>
          </ac:spMkLst>
        </pc:spChg>
        <pc:picChg chg="mod">
          <ac:chgData name="Nolan Paul Hann" userId="S::nph46@nau.edu::9c82315a-a9c6-4f7b-931a-9af9b35204cf" providerId="AD" clId="Web-{523AF42E-2307-A101-72EA-92940B8CFA6B}" dt="2024-11-06T19:44:05.768" v="83" actId="14100"/>
          <ac:picMkLst>
            <pc:docMk/>
            <pc:sldMk cId="948413266" sldId="297"/>
            <ac:picMk id="2" creationId="{6BAA8378-503C-5CDA-6F09-4C09EAF13A9F}"/>
          </ac:picMkLst>
        </pc:picChg>
        <pc:picChg chg="mod">
          <ac:chgData name="Nolan Paul Hann" userId="S::nph46@nau.edu::9c82315a-a9c6-4f7b-931a-9af9b35204cf" providerId="AD" clId="Web-{523AF42E-2307-A101-72EA-92940B8CFA6B}" dt="2024-11-06T19:42:05.014" v="27" actId="14100"/>
          <ac:picMkLst>
            <pc:docMk/>
            <pc:sldMk cId="948413266" sldId="297"/>
            <ac:picMk id="4" creationId="{973ADF0A-343B-8D15-731D-BFE63EA17311}"/>
          </ac:picMkLst>
        </pc:picChg>
      </pc:sldChg>
      <pc:sldChg chg="modSp">
        <pc:chgData name="Nolan Paul Hann" userId="S::nph46@nau.edu::9c82315a-a9c6-4f7b-931a-9af9b35204cf" providerId="AD" clId="Web-{523AF42E-2307-A101-72EA-92940B8CFA6B}" dt="2024-11-06T21:55:10.796" v="240" actId="20577"/>
        <pc:sldMkLst>
          <pc:docMk/>
          <pc:sldMk cId="1530237206" sldId="300"/>
        </pc:sldMkLst>
        <pc:spChg chg="mod">
          <ac:chgData name="Nolan Paul Hann" userId="S::nph46@nau.edu::9c82315a-a9c6-4f7b-931a-9af9b35204cf" providerId="AD" clId="Web-{523AF42E-2307-A101-72EA-92940B8CFA6B}" dt="2024-11-06T21:55:10.796" v="240" actId="20577"/>
          <ac:spMkLst>
            <pc:docMk/>
            <pc:sldMk cId="1530237206" sldId="300"/>
            <ac:spMk id="4" creationId="{88F2034B-9938-0749-051E-DA41FC5C861C}"/>
          </ac:spMkLst>
        </pc:spChg>
      </pc:sldChg>
    </pc:docChg>
  </pc:docChgLst>
  <pc:docChgLst>
    <pc:chgData name="Nolan Paul Hann" userId="S::nph46@nau.edu::9c82315a-a9c6-4f7b-931a-9af9b35204cf" providerId="AD" clId="Web-{6FE805E7-BE32-43C6-8725-8C0EB811BDA7}"/>
    <pc:docChg chg="modSld">
      <pc:chgData name="Nolan Paul Hann" userId="S::nph46@nau.edu::9c82315a-a9c6-4f7b-931a-9af9b35204cf" providerId="AD" clId="Web-{6FE805E7-BE32-43C6-8725-8C0EB811BDA7}" dt="2024-09-17T07:20:53.577" v="4" actId="1076"/>
      <pc:docMkLst>
        <pc:docMk/>
      </pc:docMkLst>
      <pc:sldChg chg="addSp delSp modSp">
        <pc:chgData name="Nolan Paul Hann" userId="S::nph46@nau.edu::9c82315a-a9c6-4f7b-931a-9af9b35204cf" providerId="AD" clId="Web-{6FE805E7-BE32-43C6-8725-8C0EB811BDA7}" dt="2024-09-17T07:20:53.577" v="4" actId="1076"/>
        <pc:sldMkLst>
          <pc:docMk/>
          <pc:sldMk cId="3006640954" sldId="286"/>
        </pc:sldMkLst>
        <pc:spChg chg="del">
          <ac:chgData name="Nolan Paul Hann" userId="S::nph46@nau.edu::9c82315a-a9c6-4f7b-931a-9af9b35204cf" providerId="AD" clId="Web-{6FE805E7-BE32-43C6-8725-8C0EB811BDA7}" dt="2024-09-17T07:20:43.405" v="0"/>
          <ac:spMkLst>
            <pc:docMk/>
            <pc:sldMk cId="3006640954" sldId="286"/>
            <ac:spMk id="2" creationId="{172C0B9B-DCF9-0104-D70A-06EE4AB6910A}"/>
          </ac:spMkLst>
        </pc:spChg>
        <pc:picChg chg="add mod">
          <ac:chgData name="Nolan Paul Hann" userId="S::nph46@nau.edu::9c82315a-a9c6-4f7b-931a-9af9b35204cf" providerId="AD" clId="Web-{6FE805E7-BE32-43C6-8725-8C0EB811BDA7}" dt="2024-09-17T07:20:53.577" v="4" actId="1076"/>
          <ac:picMkLst>
            <pc:docMk/>
            <pc:sldMk cId="3006640954" sldId="286"/>
            <ac:picMk id="3" creationId="{1C4C4EAE-ADCF-F883-9FAB-7341727AABEC}"/>
          </ac:picMkLst>
        </pc:picChg>
      </pc:sldChg>
    </pc:docChg>
  </pc:docChgLst>
  <pc:docChgLst>
    <pc:chgData name="Nolan Paul Hann" userId="S::nph46@nau.edu::9c82315a-a9c6-4f7b-931a-9af9b35204cf" providerId="AD" clId="Web-{2D135E54-4E4B-4DEE-BF23-058D353D6CF8}"/>
    <pc:docChg chg="mod modSld">
      <pc:chgData name="Nolan Paul Hann" userId="S::nph46@nau.edu::9c82315a-a9c6-4f7b-931a-9af9b35204cf" providerId="AD" clId="Web-{2D135E54-4E4B-4DEE-BF23-058D353D6CF8}" dt="2024-09-15T19:54:16.197" v="105" actId="20577"/>
      <pc:docMkLst>
        <pc:docMk/>
      </pc:docMkLst>
      <pc:sldChg chg="addSp modSp">
        <pc:chgData name="Nolan Paul Hann" userId="S::nph46@nau.edu::9c82315a-a9c6-4f7b-931a-9af9b35204cf" providerId="AD" clId="Web-{2D135E54-4E4B-4DEE-BF23-058D353D6CF8}" dt="2024-09-14T21:27:48.733" v="64"/>
        <pc:sldMkLst>
          <pc:docMk/>
          <pc:sldMk cId="790872387" sldId="282"/>
        </pc:sldMkLst>
        <pc:spChg chg="mod">
          <ac:chgData name="Nolan Paul Hann" userId="S::nph46@nau.edu::9c82315a-a9c6-4f7b-931a-9af9b35204cf" providerId="AD" clId="Web-{2D135E54-4E4B-4DEE-BF23-058D353D6CF8}" dt="2024-09-14T21:26:58.589" v="46" actId="20577"/>
          <ac:spMkLst>
            <pc:docMk/>
            <pc:sldMk cId="790872387" sldId="282"/>
            <ac:spMk id="2" creationId="{F22F3D17-9DBC-2398-280A-3E216DC1622B}"/>
          </ac:spMkLst>
        </pc:spChg>
        <pc:picChg chg="add mod">
          <ac:chgData name="Nolan Paul Hann" userId="S::nph46@nau.edu::9c82315a-a9c6-4f7b-931a-9af9b35204cf" providerId="AD" clId="Web-{2D135E54-4E4B-4DEE-BF23-058D353D6CF8}" dt="2024-09-14T21:27:48.733" v="64"/>
          <ac:picMkLst>
            <pc:docMk/>
            <pc:sldMk cId="790872387" sldId="282"/>
            <ac:picMk id="3" creationId="{B10F57F4-5928-58F0-A7C7-73AAA03383EF}"/>
          </ac:picMkLst>
        </pc:picChg>
      </pc:sldChg>
      <pc:sldChg chg="modSp">
        <pc:chgData name="Nolan Paul Hann" userId="S::nph46@nau.edu::9c82315a-a9c6-4f7b-931a-9af9b35204cf" providerId="AD" clId="Web-{2D135E54-4E4B-4DEE-BF23-058D353D6CF8}" dt="2024-09-15T19:54:16.197" v="105" actId="20577"/>
        <pc:sldMkLst>
          <pc:docMk/>
          <pc:sldMk cId="4246107455" sldId="284"/>
        </pc:sldMkLst>
        <pc:spChg chg="mod">
          <ac:chgData name="Nolan Paul Hann" userId="S::nph46@nau.edu::9c82315a-a9c6-4f7b-931a-9af9b35204cf" providerId="AD" clId="Web-{2D135E54-4E4B-4DEE-BF23-058D353D6CF8}" dt="2024-09-15T19:54:16.197" v="105" actId="20577"/>
          <ac:spMkLst>
            <pc:docMk/>
            <pc:sldMk cId="4246107455" sldId="284"/>
            <ac:spMk id="2" creationId="{0DEBD173-D11B-47FA-A2FA-75BE445CE736}"/>
          </ac:spMkLst>
        </pc:spChg>
      </pc:sldChg>
    </pc:docChg>
  </pc:docChgLst>
  <pc:docChgLst>
    <pc:chgData name="Nolan Paul Hann" userId="S::nph46@nau.edu::9c82315a-a9c6-4f7b-931a-9af9b35204cf" providerId="AD" clId="Web-{3C8194DB-5FB0-0D3E-B75E-D30D0ADC74E6}"/>
    <pc:docChg chg="modSld">
      <pc:chgData name="Nolan Paul Hann" userId="S::nph46@nau.edu::9c82315a-a9c6-4f7b-931a-9af9b35204cf" providerId="AD" clId="Web-{3C8194DB-5FB0-0D3E-B75E-D30D0ADC74E6}" dt="2024-10-09T04:29:36.260" v="18" actId="1076"/>
      <pc:docMkLst>
        <pc:docMk/>
      </pc:docMkLst>
      <pc:sldChg chg="addSp modSp">
        <pc:chgData name="Nolan Paul Hann" userId="S::nph46@nau.edu::9c82315a-a9c6-4f7b-931a-9af9b35204cf" providerId="AD" clId="Web-{3C8194DB-5FB0-0D3E-B75E-D30D0ADC74E6}" dt="2024-10-09T04:29:36.260" v="18" actId="1076"/>
        <pc:sldMkLst>
          <pc:docMk/>
          <pc:sldMk cId="2907774898" sldId="289"/>
        </pc:sldMkLst>
        <pc:picChg chg="add mod">
          <ac:chgData name="Nolan Paul Hann" userId="S::nph46@nau.edu::9c82315a-a9c6-4f7b-931a-9af9b35204cf" providerId="AD" clId="Web-{3C8194DB-5FB0-0D3E-B75E-D30D0ADC74E6}" dt="2024-10-09T04:27:42.116" v="5" actId="1076"/>
          <ac:picMkLst>
            <pc:docMk/>
            <pc:sldMk cId="2907774898" sldId="289"/>
            <ac:picMk id="2" creationId="{BE035A46-7695-A543-D4CB-BF43D07DF463}"/>
          </ac:picMkLst>
        </pc:picChg>
        <pc:picChg chg="add mod">
          <ac:chgData name="Nolan Paul Hann" userId="S::nph46@nau.edu::9c82315a-a9c6-4f7b-931a-9af9b35204cf" providerId="AD" clId="Web-{3C8194DB-5FB0-0D3E-B75E-D30D0ADC74E6}" dt="2024-10-09T04:29:10.228" v="14" actId="1076"/>
          <ac:picMkLst>
            <pc:docMk/>
            <pc:sldMk cId="2907774898" sldId="289"/>
            <ac:picMk id="4" creationId="{6FEFC019-A04D-FD69-F4B1-83773BDB1998}"/>
          </ac:picMkLst>
        </pc:picChg>
        <pc:picChg chg="add mod">
          <ac:chgData name="Nolan Paul Hann" userId="S::nph46@nau.edu::9c82315a-a9c6-4f7b-931a-9af9b35204cf" providerId="AD" clId="Web-{3C8194DB-5FB0-0D3E-B75E-D30D0ADC74E6}" dt="2024-10-09T04:29:36.260" v="18" actId="1076"/>
          <ac:picMkLst>
            <pc:docMk/>
            <pc:sldMk cId="2907774898" sldId="289"/>
            <ac:picMk id="7" creationId="{C0ED7082-A0E4-6EA8-C16A-A7DB6EC780A0}"/>
          </ac:picMkLst>
        </pc:picChg>
      </pc:sldChg>
      <pc:sldChg chg="addSp modSp">
        <pc:chgData name="Nolan Paul Hann" userId="S::nph46@nau.edu::9c82315a-a9c6-4f7b-931a-9af9b35204cf" providerId="AD" clId="Web-{3C8194DB-5FB0-0D3E-B75E-D30D0ADC74E6}" dt="2024-10-09T04:28:02.148" v="11" actId="14100"/>
        <pc:sldMkLst>
          <pc:docMk/>
          <pc:sldMk cId="2559795189" sldId="296"/>
        </pc:sldMkLst>
        <pc:picChg chg="mod">
          <ac:chgData name="Nolan Paul Hann" userId="S::nph46@nau.edu::9c82315a-a9c6-4f7b-931a-9af9b35204cf" providerId="AD" clId="Web-{3C8194DB-5FB0-0D3E-B75E-D30D0ADC74E6}" dt="2024-10-09T04:27:58.679" v="10" actId="14100"/>
          <ac:picMkLst>
            <pc:docMk/>
            <pc:sldMk cId="2559795189" sldId="296"/>
            <ac:picMk id="2" creationId="{3273EC76-9446-8E37-3E13-88264568A8C2}"/>
          </ac:picMkLst>
        </pc:picChg>
        <pc:picChg chg="add mod">
          <ac:chgData name="Nolan Paul Hann" userId="S::nph46@nau.edu::9c82315a-a9c6-4f7b-931a-9af9b35204cf" providerId="AD" clId="Web-{3C8194DB-5FB0-0D3E-B75E-D30D0ADC74E6}" dt="2024-10-09T04:28:02.148" v="11" actId="14100"/>
          <ac:picMkLst>
            <pc:docMk/>
            <pc:sldMk cId="2559795189" sldId="296"/>
            <ac:picMk id="3" creationId="{8ED83FD6-9969-2DC2-CD1A-FBC6FED5A71C}"/>
          </ac:picMkLst>
        </pc:picChg>
      </pc:sldChg>
    </pc:docChg>
  </pc:docChgLst>
  <pc:docChgLst>
    <pc:chgData name="Nolan Paul Hann" userId="S::nph46@nau.edu::9c82315a-a9c6-4f7b-931a-9af9b35204cf" providerId="AD" clId="Web-{DAB68D2F-C4C7-15F9-E24B-414474B7ED94}"/>
    <pc:docChg chg="modSld">
      <pc:chgData name="Nolan Paul Hann" userId="S::nph46@nau.edu::9c82315a-a9c6-4f7b-931a-9af9b35204cf" providerId="AD" clId="Web-{DAB68D2F-C4C7-15F9-E24B-414474B7ED94}" dt="2024-09-18T07:14:11.971" v="157" actId="20577"/>
      <pc:docMkLst>
        <pc:docMk/>
      </pc:docMkLst>
      <pc:sldChg chg="modSp">
        <pc:chgData name="Nolan Paul Hann" userId="S::nph46@nau.edu::9c82315a-a9c6-4f7b-931a-9af9b35204cf" providerId="AD" clId="Web-{DAB68D2F-C4C7-15F9-E24B-414474B7ED94}" dt="2024-09-18T07:09:48.950" v="43" actId="20577"/>
        <pc:sldMkLst>
          <pc:docMk/>
          <pc:sldMk cId="4246107455" sldId="284"/>
        </pc:sldMkLst>
        <pc:spChg chg="mod">
          <ac:chgData name="Nolan Paul Hann" userId="S::nph46@nau.edu::9c82315a-a9c6-4f7b-931a-9af9b35204cf" providerId="AD" clId="Web-{DAB68D2F-C4C7-15F9-E24B-414474B7ED94}" dt="2024-09-18T07:09:48.950" v="43" actId="20577"/>
          <ac:spMkLst>
            <pc:docMk/>
            <pc:sldMk cId="4246107455" sldId="284"/>
            <ac:spMk id="12" creationId="{C8DD7CBA-9CE4-3139-76C4-523215D36E49}"/>
          </ac:spMkLst>
        </pc:spChg>
      </pc:sldChg>
      <pc:sldChg chg="addSp delSp modSp">
        <pc:chgData name="Nolan Paul Hann" userId="S::nph46@nau.edu::9c82315a-a9c6-4f7b-931a-9af9b35204cf" providerId="AD" clId="Web-{DAB68D2F-C4C7-15F9-E24B-414474B7ED94}" dt="2024-09-18T07:11:47.140" v="47"/>
        <pc:sldMkLst>
          <pc:docMk/>
          <pc:sldMk cId="3006640954" sldId="286"/>
        </pc:sldMkLst>
        <pc:graphicFrameChg chg="add del mod modGraphic">
          <ac:chgData name="Nolan Paul Hann" userId="S::nph46@nau.edu::9c82315a-a9c6-4f7b-931a-9af9b35204cf" providerId="AD" clId="Web-{DAB68D2F-C4C7-15F9-E24B-414474B7ED94}" dt="2024-09-18T07:02:26.866" v="6"/>
          <ac:graphicFrameMkLst>
            <pc:docMk/>
            <pc:sldMk cId="3006640954" sldId="286"/>
            <ac:graphicFrameMk id="8" creationId="{C497B72A-DE08-B8CD-6616-B28BB08BBC26}"/>
          </ac:graphicFrameMkLst>
        </pc:graphicFrameChg>
        <pc:picChg chg="del">
          <ac:chgData name="Nolan Paul Hann" userId="S::nph46@nau.edu::9c82315a-a9c6-4f7b-931a-9af9b35204cf" providerId="AD" clId="Web-{DAB68D2F-C4C7-15F9-E24B-414474B7ED94}" dt="2024-09-18T07:01:55.585" v="0"/>
          <ac:picMkLst>
            <pc:docMk/>
            <pc:sldMk cId="3006640954" sldId="286"/>
            <ac:picMk id="2" creationId="{23C2AB57-7FDE-E56C-CED1-C62B81972B6E}"/>
          </ac:picMkLst>
        </pc:picChg>
        <pc:picChg chg="del">
          <ac:chgData name="Nolan Paul Hann" userId="S::nph46@nau.edu::9c82315a-a9c6-4f7b-931a-9af9b35204cf" providerId="AD" clId="Web-{DAB68D2F-C4C7-15F9-E24B-414474B7ED94}" dt="2024-09-18T07:01:58.163" v="1"/>
          <ac:picMkLst>
            <pc:docMk/>
            <pc:sldMk cId="3006640954" sldId="286"/>
            <ac:picMk id="3" creationId="{1C4C4EAE-ADCF-F883-9FAB-7341727AABEC}"/>
          </ac:picMkLst>
        </pc:picChg>
        <pc:picChg chg="add del mod">
          <ac:chgData name="Nolan Paul Hann" userId="S::nph46@nau.edu::9c82315a-a9c6-4f7b-931a-9af9b35204cf" providerId="AD" clId="Web-{DAB68D2F-C4C7-15F9-E24B-414474B7ED94}" dt="2024-09-18T07:11:39.202" v="44"/>
          <ac:picMkLst>
            <pc:docMk/>
            <pc:sldMk cId="3006640954" sldId="286"/>
            <ac:picMk id="9" creationId="{334B7305-B99F-2656-5558-55C2294F4E86}"/>
          </ac:picMkLst>
        </pc:picChg>
        <pc:picChg chg="add mod">
          <ac:chgData name="Nolan Paul Hann" userId="S::nph46@nau.edu::9c82315a-a9c6-4f7b-931a-9af9b35204cf" providerId="AD" clId="Web-{DAB68D2F-C4C7-15F9-E24B-414474B7ED94}" dt="2024-09-18T07:11:47.140" v="47"/>
          <ac:picMkLst>
            <pc:docMk/>
            <pc:sldMk cId="3006640954" sldId="286"/>
            <ac:picMk id="10" creationId="{41F59ED0-D346-D335-11E7-8027EDF273E2}"/>
          </ac:picMkLst>
        </pc:picChg>
      </pc:sldChg>
      <pc:sldChg chg="addSp modSp">
        <pc:chgData name="Nolan Paul Hann" userId="S::nph46@nau.edu::9c82315a-a9c6-4f7b-931a-9af9b35204cf" providerId="AD" clId="Web-{DAB68D2F-C4C7-15F9-E24B-414474B7ED94}" dt="2024-09-18T07:13:10.485" v="125" actId="20577"/>
        <pc:sldMkLst>
          <pc:docMk/>
          <pc:sldMk cId="1168759437" sldId="290"/>
        </pc:sldMkLst>
        <pc:spChg chg="add mod">
          <ac:chgData name="Nolan Paul Hann" userId="S::nph46@nau.edu::9c82315a-a9c6-4f7b-931a-9af9b35204cf" providerId="AD" clId="Web-{DAB68D2F-C4C7-15F9-E24B-414474B7ED94}" dt="2024-09-18T07:12:42.609" v="94" actId="20577"/>
          <ac:spMkLst>
            <pc:docMk/>
            <pc:sldMk cId="1168759437" sldId="290"/>
            <ac:spMk id="2" creationId="{C129B3A3-F732-4AC9-C30E-D32F02061F4C}"/>
          </ac:spMkLst>
        </pc:spChg>
        <pc:spChg chg="add mod">
          <ac:chgData name="Nolan Paul Hann" userId="S::nph46@nau.edu::9c82315a-a9c6-4f7b-931a-9af9b35204cf" providerId="AD" clId="Web-{DAB68D2F-C4C7-15F9-E24B-414474B7ED94}" dt="2024-09-18T07:13:10.485" v="125" actId="20577"/>
          <ac:spMkLst>
            <pc:docMk/>
            <pc:sldMk cId="1168759437" sldId="290"/>
            <ac:spMk id="4" creationId="{02CF6DEA-1F34-38B7-780B-598E9579E851}"/>
          </ac:spMkLst>
        </pc:spChg>
      </pc:sldChg>
      <pc:sldChg chg="modSp">
        <pc:chgData name="Nolan Paul Hann" userId="S::nph46@nau.edu::9c82315a-a9c6-4f7b-931a-9af9b35204cf" providerId="AD" clId="Web-{DAB68D2F-C4C7-15F9-E24B-414474B7ED94}" dt="2024-09-18T07:14:11.971" v="157" actId="20577"/>
        <pc:sldMkLst>
          <pc:docMk/>
          <pc:sldMk cId="1419127251" sldId="291"/>
        </pc:sldMkLst>
        <pc:spChg chg="mod">
          <ac:chgData name="Nolan Paul Hann" userId="S::nph46@nau.edu::9c82315a-a9c6-4f7b-931a-9af9b35204cf" providerId="AD" clId="Web-{DAB68D2F-C4C7-15F9-E24B-414474B7ED94}" dt="2024-09-18T07:14:11.971" v="157" actId="20577"/>
          <ac:spMkLst>
            <pc:docMk/>
            <pc:sldMk cId="1419127251" sldId="291"/>
            <ac:spMk id="4" creationId="{2A6DF6CC-9E5C-F316-49EB-3FD18CE5E2C8}"/>
          </ac:spMkLst>
        </pc:spChg>
      </pc:sldChg>
    </pc:docChg>
  </pc:docChgLst>
  <pc:docChgLst>
    <pc:chgData name="Nolan Paul Hann" userId="S::nph46@nau.edu::9c82315a-a9c6-4f7b-931a-9af9b35204cf" providerId="AD" clId="Web-{E0A1410D-291E-64B9-985A-97260F4D79C2}"/>
    <pc:docChg chg="addSld modSld">
      <pc:chgData name="Nolan Paul Hann" userId="S::nph46@nau.edu::9c82315a-a9c6-4f7b-931a-9af9b35204cf" providerId="AD" clId="Web-{E0A1410D-291E-64B9-985A-97260F4D79C2}" dt="2024-11-06T05:59:54.723" v="733" actId="1076"/>
      <pc:docMkLst>
        <pc:docMk/>
      </pc:docMkLst>
      <pc:sldChg chg="addSp delSp modSp">
        <pc:chgData name="Nolan Paul Hann" userId="S::nph46@nau.edu::9c82315a-a9c6-4f7b-931a-9af9b35204cf" providerId="AD" clId="Web-{E0A1410D-291E-64B9-985A-97260F4D79C2}" dt="2024-11-06T04:15:37.808" v="500"/>
        <pc:sldMkLst>
          <pc:docMk/>
          <pc:sldMk cId="2124825668" sldId="287"/>
        </pc:sldMkLst>
        <pc:graphicFrameChg chg="add mod modGraphic">
          <ac:chgData name="Nolan Paul Hann" userId="S::nph46@nau.edu::9c82315a-a9c6-4f7b-931a-9af9b35204cf" providerId="AD" clId="Web-{E0A1410D-291E-64B9-985A-97260F4D79C2}" dt="2024-11-06T04:15:37.808" v="500"/>
          <ac:graphicFrameMkLst>
            <pc:docMk/>
            <pc:sldMk cId="2124825668" sldId="287"/>
            <ac:graphicFrameMk id="2" creationId="{69AEBF13-CD78-1869-4B65-134E138C6BA8}"/>
          </ac:graphicFrameMkLst>
        </pc:graphicFrameChg>
        <pc:graphicFrameChg chg="del mod modGraphic">
          <ac:chgData name="Nolan Paul Hann" userId="S::nph46@nau.edu::9c82315a-a9c6-4f7b-931a-9af9b35204cf" providerId="AD" clId="Web-{E0A1410D-291E-64B9-985A-97260F4D79C2}" dt="2024-11-06T04:04:01.091" v="183"/>
          <ac:graphicFrameMkLst>
            <pc:docMk/>
            <pc:sldMk cId="2124825668" sldId="287"/>
            <ac:graphicFrameMk id="3" creationId="{0FB1F7E7-6A2D-14E1-6F22-05BF0BA061BC}"/>
          </ac:graphicFrameMkLst>
        </pc:graphicFrameChg>
      </pc:sldChg>
      <pc:sldChg chg="addSp modSp">
        <pc:chgData name="Nolan Paul Hann" userId="S::nph46@nau.edu::9c82315a-a9c6-4f7b-931a-9af9b35204cf" providerId="AD" clId="Web-{E0A1410D-291E-64B9-985A-97260F4D79C2}" dt="2024-11-06T05:59:54.723" v="733" actId="1076"/>
        <pc:sldMkLst>
          <pc:docMk/>
          <pc:sldMk cId="3224111076" sldId="289"/>
        </pc:sldMkLst>
        <pc:spChg chg="mod">
          <ac:chgData name="Nolan Paul Hann" userId="S::nph46@nau.edu::9c82315a-a9c6-4f7b-931a-9af9b35204cf" providerId="AD" clId="Web-{E0A1410D-291E-64B9-985A-97260F4D79C2}" dt="2024-11-06T04:40:44.697" v="626" actId="20577"/>
          <ac:spMkLst>
            <pc:docMk/>
            <pc:sldMk cId="3224111076" sldId="289"/>
            <ac:spMk id="3" creationId="{4337F82A-3A9A-C42C-2BE3-BF9713B8F47D}"/>
          </ac:spMkLst>
        </pc:spChg>
        <pc:picChg chg="add mod">
          <ac:chgData name="Nolan Paul Hann" userId="S::nph46@nau.edu::9c82315a-a9c6-4f7b-931a-9af9b35204cf" providerId="AD" clId="Web-{E0A1410D-291E-64B9-985A-97260F4D79C2}" dt="2024-11-06T05:59:54.723" v="733" actId="1076"/>
          <ac:picMkLst>
            <pc:docMk/>
            <pc:sldMk cId="3224111076" sldId="289"/>
            <ac:picMk id="2" creationId="{860AA76C-4697-2172-F665-2BFE02E3FC34}"/>
          </ac:picMkLst>
        </pc:picChg>
        <pc:picChg chg="add mod">
          <ac:chgData name="Nolan Paul Hann" userId="S::nph46@nau.edu::9c82315a-a9c6-4f7b-931a-9af9b35204cf" providerId="AD" clId="Web-{E0A1410D-291E-64B9-985A-97260F4D79C2}" dt="2024-11-06T05:59:51.285" v="732" actId="1076"/>
          <ac:picMkLst>
            <pc:docMk/>
            <pc:sldMk cId="3224111076" sldId="289"/>
            <ac:picMk id="4" creationId="{7D938C22-6BE7-6171-69CD-2875AB7BA9F9}"/>
          </ac:picMkLst>
        </pc:picChg>
      </pc:sldChg>
      <pc:sldChg chg="addSp delSp modSp">
        <pc:chgData name="Nolan Paul Hann" userId="S::nph46@nau.edu::9c82315a-a9c6-4f7b-931a-9af9b35204cf" providerId="AD" clId="Web-{E0A1410D-291E-64B9-985A-97260F4D79C2}" dt="2024-11-06T05:52:16.916" v="683" actId="14100"/>
        <pc:sldMkLst>
          <pc:docMk/>
          <pc:sldMk cId="1603055395" sldId="291"/>
        </pc:sldMkLst>
        <pc:spChg chg="mod">
          <ac:chgData name="Nolan Paul Hann" userId="S::nph46@nau.edu::9c82315a-a9c6-4f7b-931a-9af9b35204cf" providerId="AD" clId="Web-{E0A1410D-291E-64B9-985A-97260F4D79C2}" dt="2024-11-06T05:52:03.197" v="679" actId="20577"/>
          <ac:spMkLst>
            <pc:docMk/>
            <pc:sldMk cId="1603055395" sldId="291"/>
            <ac:spMk id="3" creationId="{4337F82A-3A9A-C42C-2BE3-BF9713B8F47D}"/>
          </ac:spMkLst>
        </pc:spChg>
        <pc:spChg chg="add mod">
          <ac:chgData name="Nolan Paul Hann" userId="S::nph46@nau.edu::9c82315a-a9c6-4f7b-931a-9af9b35204cf" providerId="AD" clId="Web-{E0A1410D-291E-64B9-985A-97260F4D79C2}" dt="2024-11-06T02:07:15.306" v="132" actId="1076"/>
          <ac:spMkLst>
            <pc:docMk/>
            <pc:sldMk cId="1603055395" sldId="291"/>
            <ac:spMk id="10" creationId="{C8B2C9C6-A22F-13CE-0FC6-5ADEC5AA7873}"/>
          </ac:spMkLst>
        </pc:spChg>
        <pc:spChg chg="add mod">
          <ac:chgData name="Nolan Paul Hann" userId="S::nph46@nau.edu::9c82315a-a9c6-4f7b-931a-9af9b35204cf" providerId="AD" clId="Web-{E0A1410D-291E-64B9-985A-97260F4D79C2}" dt="2024-11-06T05:52:12.900" v="681" actId="1076"/>
          <ac:spMkLst>
            <pc:docMk/>
            <pc:sldMk cId="1603055395" sldId="291"/>
            <ac:spMk id="11" creationId="{E176CFC1-0D97-FC43-397C-49D7DC4AAF84}"/>
          </ac:spMkLst>
        </pc:spChg>
        <pc:picChg chg="add del mod">
          <ac:chgData name="Nolan Paul Hann" userId="S::nph46@nau.edu::9c82315a-a9c6-4f7b-931a-9af9b35204cf" providerId="AD" clId="Web-{E0A1410D-291E-64B9-985A-97260F4D79C2}" dt="2024-11-06T01:45:10.283" v="42"/>
          <ac:picMkLst>
            <pc:docMk/>
            <pc:sldMk cId="1603055395" sldId="291"/>
            <ac:picMk id="2" creationId="{226A0F10-5316-944E-65EA-C8F6C73E85C8}"/>
          </ac:picMkLst>
        </pc:picChg>
        <pc:picChg chg="add del mod">
          <ac:chgData name="Nolan Paul Hann" userId="S::nph46@nau.edu::9c82315a-a9c6-4f7b-931a-9af9b35204cf" providerId="AD" clId="Web-{E0A1410D-291E-64B9-985A-97260F4D79C2}" dt="2024-11-06T01:45:09.815" v="41"/>
          <ac:picMkLst>
            <pc:docMk/>
            <pc:sldMk cId="1603055395" sldId="291"/>
            <ac:picMk id="4" creationId="{3DB1C577-E05B-7555-51B4-56D4234E1195}"/>
          </ac:picMkLst>
        </pc:picChg>
        <pc:picChg chg="add mod">
          <ac:chgData name="Nolan Paul Hann" userId="S::nph46@nau.edu::9c82315a-a9c6-4f7b-931a-9af9b35204cf" providerId="AD" clId="Web-{E0A1410D-291E-64B9-985A-97260F4D79C2}" dt="2024-11-06T02:07:15.337" v="133" actId="1076"/>
          <ac:picMkLst>
            <pc:docMk/>
            <pc:sldMk cId="1603055395" sldId="291"/>
            <ac:picMk id="8" creationId="{F3894206-98A4-9569-AD20-6056D051A947}"/>
          </ac:picMkLst>
        </pc:picChg>
        <pc:picChg chg="add mod">
          <ac:chgData name="Nolan Paul Hann" userId="S::nph46@nau.edu::9c82315a-a9c6-4f7b-931a-9af9b35204cf" providerId="AD" clId="Web-{E0A1410D-291E-64B9-985A-97260F4D79C2}" dt="2024-11-06T05:52:16.916" v="683" actId="14100"/>
          <ac:picMkLst>
            <pc:docMk/>
            <pc:sldMk cId="1603055395" sldId="291"/>
            <ac:picMk id="12" creationId="{FC25E933-147F-769B-2472-11851AC96461}"/>
          </ac:picMkLst>
        </pc:picChg>
      </pc:sldChg>
      <pc:sldChg chg="addSp delSp modSp add replId">
        <pc:chgData name="Nolan Paul Hann" userId="S::nph46@nau.edu::9c82315a-a9c6-4f7b-931a-9af9b35204cf" providerId="AD" clId="Web-{E0A1410D-291E-64B9-985A-97260F4D79C2}" dt="2024-11-06T05:53:45.437" v="726" actId="1076"/>
        <pc:sldMkLst>
          <pc:docMk/>
          <pc:sldMk cId="948413266" sldId="297"/>
        </pc:sldMkLst>
        <pc:spChg chg="mod">
          <ac:chgData name="Nolan Paul Hann" userId="S::nph46@nau.edu::9c82315a-a9c6-4f7b-931a-9af9b35204cf" providerId="AD" clId="Web-{E0A1410D-291E-64B9-985A-97260F4D79C2}" dt="2024-11-06T05:51:59.243" v="675" actId="20577"/>
          <ac:spMkLst>
            <pc:docMk/>
            <pc:sldMk cId="948413266" sldId="297"/>
            <ac:spMk id="3" creationId="{4337F82A-3A9A-C42C-2BE3-BF9713B8F47D}"/>
          </ac:spMkLst>
        </pc:spChg>
        <pc:spChg chg="add del mod">
          <ac:chgData name="Nolan Paul Hann" userId="S::nph46@nau.edu::9c82315a-a9c6-4f7b-931a-9af9b35204cf" providerId="AD" clId="Web-{E0A1410D-291E-64B9-985A-97260F4D79C2}" dt="2024-11-06T05:53:07.607" v="701"/>
          <ac:spMkLst>
            <pc:docMk/>
            <pc:sldMk cId="948413266" sldId="297"/>
            <ac:spMk id="8" creationId="{4C89AE73-B689-FD41-9744-2FABCE5B2825}"/>
          </ac:spMkLst>
        </pc:spChg>
        <pc:spChg chg="add mod">
          <ac:chgData name="Nolan Paul Hann" userId="S::nph46@nau.edu::9c82315a-a9c6-4f7b-931a-9af9b35204cf" providerId="AD" clId="Web-{E0A1410D-291E-64B9-985A-97260F4D79C2}" dt="2024-11-06T05:53:23.467" v="710" actId="20577"/>
          <ac:spMkLst>
            <pc:docMk/>
            <pc:sldMk cId="948413266" sldId="297"/>
            <ac:spMk id="10" creationId="{00DEB718-421F-DCD7-3562-8BA57AC45B84}"/>
          </ac:spMkLst>
        </pc:spChg>
        <pc:spChg chg="add mod">
          <ac:chgData name="Nolan Paul Hann" userId="S::nph46@nau.edu::9c82315a-a9c6-4f7b-931a-9af9b35204cf" providerId="AD" clId="Web-{E0A1410D-291E-64B9-985A-97260F4D79C2}" dt="2024-11-06T05:53:45.437" v="726" actId="1076"/>
          <ac:spMkLst>
            <pc:docMk/>
            <pc:sldMk cId="948413266" sldId="297"/>
            <ac:spMk id="11" creationId="{C7F96A3A-126D-C2C3-D0B6-D03C7374EF73}"/>
          </ac:spMkLst>
        </pc:spChg>
        <pc:picChg chg="del">
          <ac:chgData name="Nolan Paul Hann" userId="S::nph46@nau.edu::9c82315a-a9c6-4f7b-931a-9af9b35204cf" providerId="AD" clId="Web-{E0A1410D-291E-64B9-985A-97260F4D79C2}" dt="2024-11-06T00:06:01.352" v="8"/>
          <ac:picMkLst>
            <pc:docMk/>
            <pc:sldMk cId="948413266" sldId="297"/>
            <ac:picMk id="2" creationId="{226A0F10-5316-944E-65EA-C8F6C73E85C8}"/>
          </ac:picMkLst>
        </pc:picChg>
        <pc:picChg chg="add mod">
          <ac:chgData name="Nolan Paul Hann" userId="S::nph46@nau.edu::9c82315a-a9c6-4f7b-931a-9af9b35204cf" providerId="AD" clId="Web-{E0A1410D-291E-64B9-985A-97260F4D79C2}" dt="2024-11-06T05:52:48.949" v="697" actId="1076"/>
          <ac:picMkLst>
            <pc:docMk/>
            <pc:sldMk cId="948413266" sldId="297"/>
            <ac:picMk id="2" creationId="{6BAA8378-503C-5CDA-6F09-4C09EAF13A9F}"/>
          </ac:picMkLst>
        </pc:picChg>
        <pc:picChg chg="del">
          <ac:chgData name="Nolan Paul Hann" userId="S::nph46@nau.edu::9c82315a-a9c6-4f7b-931a-9af9b35204cf" providerId="AD" clId="Web-{E0A1410D-291E-64B9-985A-97260F4D79C2}" dt="2024-11-06T00:06:00.837" v="7"/>
          <ac:picMkLst>
            <pc:docMk/>
            <pc:sldMk cId="948413266" sldId="297"/>
            <ac:picMk id="4" creationId="{3DB1C577-E05B-7555-51B4-56D4234E1195}"/>
          </ac:picMkLst>
        </pc:picChg>
        <pc:picChg chg="add mod">
          <ac:chgData name="Nolan Paul Hann" userId="S::nph46@nau.edu::9c82315a-a9c6-4f7b-931a-9af9b35204cf" providerId="AD" clId="Web-{E0A1410D-291E-64B9-985A-97260F4D79C2}" dt="2024-11-06T05:52:47.199" v="696" actId="1076"/>
          <ac:picMkLst>
            <pc:docMk/>
            <pc:sldMk cId="948413266" sldId="297"/>
            <ac:picMk id="4" creationId="{973ADF0A-343B-8D15-731D-BFE63EA17311}"/>
          </ac:picMkLst>
        </pc:picChg>
        <pc:picChg chg="add del mod">
          <ac:chgData name="Nolan Paul Hann" userId="S::nph46@nau.edu::9c82315a-a9c6-4f7b-931a-9af9b35204cf" providerId="AD" clId="Web-{E0A1410D-291E-64B9-985A-97260F4D79C2}" dt="2024-11-06T01:45:12.284" v="43"/>
          <ac:picMkLst>
            <pc:docMk/>
            <pc:sldMk cId="948413266" sldId="297"/>
            <ac:picMk id="8" creationId="{A1A2A8E3-A995-E1EE-D22A-3DFA98F2DF9C}"/>
          </ac:picMkLst>
        </pc:picChg>
        <pc:picChg chg="add del mod">
          <ac:chgData name="Nolan Paul Hann" userId="S::nph46@nau.edu::9c82315a-a9c6-4f7b-931a-9af9b35204cf" providerId="AD" clId="Web-{E0A1410D-291E-64B9-985A-97260F4D79C2}" dt="2024-11-06T01:45:12.690" v="44"/>
          <ac:picMkLst>
            <pc:docMk/>
            <pc:sldMk cId="948413266" sldId="297"/>
            <ac:picMk id="10" creationId="{56596D1B-6517-AE2D-18B7-B942FEAA09F7}"/>
          </ac:picMkLst>
        </pc:picChg>
      </pc:sldChg>
      <pc:sldChg chg="addSp modSp">
        <pc:chgData name="Nolan Paul Hann" userId="S::nph46@nau.edu::9c82315a-a9c6-4f7b-931a-9af9b35204cf" providerId="AD" clId="Web-{E0A1410D-291E-64B9-985A-97260F4D79C2}" dt="2024-11-06T05:51:09.538" v="648"/>
        <pc:sldMkLst>
          <pc:docMk/>
          <pc:sldMk cId="1530237206" sldId="300"/>
        </pc:sldMkLst>
        <pc:picChg chg="add mod">
          <ac:chgData name="Nolan Paul Hann" userId="S::nph46@nau.edu::9c82315a-a9c6-4f7b-931a-9af9b35204cf" providerId="AD" clId="Web-{E0A1410D-291E-64B9-985A-97260F4D79C2}" dt="2024-11-06T05:51:09.538" v="648"/>
          <ac:picMkLst>
            <pc:docMk/>
            <pc:sldMk cId="1530237206" sldId="300"/>
            <ac:picMk id="2" creationId="{022EBFA6-DA4C-3F19-F88E-7DF4B0210B02}"/>
          </ac:picMkLst>
        </pc:picChg>
      </pc:sldChg>
      <pc:sldChg chg="addSp delSp">
        <pc:chgData name="Nolan Paul Hann" userId="S::nph46@nau.edu::9c82315a-a9c6-4f7b-931a-9af9b35204cf" providerId="AD" clId="Web-{E0A1410D-291E-64B9-985A-97260F4D79C2}" dt="2024-11-06T05:51:01.756" v="642"/>
        <pc:sldMkLst>
          <pc:docMk/>
          <pc:sldMk cId="378133369" sldId="301"/>
        </pc:sldMkLst>
        <pc:spChg chg="add del">
          <ac:chgData name="Nolan Paul Hann" userId="S::nph46@nau.edu::9c82315a-a9c6-4f7b-931a-9af9b35204cf" providerId="AD" clId="Web-{E0A1410D-291E-64B9-985A-97260F4D79C2}" dt="2024-11-06T05:51:01.756" v="642"/>
          <ac:spMkLst>
            <pc:docMk/>
            <pc:sldMk cId="378133369" sldId="301"/>
            <ac:spMk id="7" creationId="{8D4CCFB5-1F51-A86E-C7D2-AB10ED7D9ADF}"/>
          </ac:spMkLst>
        </pc:spChg>
      </pc:sldChg>
      <pc:sldChg chg="delSp add replId">
        <pc:chgData name="Nolan Paul Hann" userId="S::nph46@nau.edu::9c82315a-a9c6-4f7b-931a-9af9b35204cf" providerId="AD" clId="Web-{E0A1410D-291E-64B9-985A-97260F4D79C2}" dt="2024-11-06T05:54:06.485" v="730"/>
        <pc:sldMkLst>
          <pc:docMk/>
          <pc:sldMk cId="1601542501" sldId="302"/>
        </pc:sldMkLst>
        <pc:spChg chg="del">
          <ac:chgData name="Nolan Paul Hann" userId="S::nph46@nau.edu::9c82315a-a9c6-4f7b-931a-9af9b35204cf" providerId="AD" clId="Web-{E0A1410D-291E-64B9-985A-97260F4D79C2}" dt="2024-11-06T05:54:06.485" v="730"/>
          <ac:spMkLst>
            <pc:docMk/>
            <pc:sldMk cId="1601542501" sldId="302"/>
            <ac:spMk id="3" creationId="{4337F82A-3A9A-C42C-2BE3-BF9713B8F47D}"/>
          </ac:spMkLst>
        </pc:spChg>
        <pc:picChg chg="del">
          <ac:chgData name="Nolan Paul Hann" userId="S::nph46@nau.edu::9c82315a-a9c6-4f7b-931a-9af9b35204cf" providerId="AD" clId="Web-{E0A1410D-291E-64B9-985A-97260F4D79C2}" dt="2024-11-06T05:53:59.969" v="728"/>
          <ac:picMkLst>
            <pc:docMk/>
            <pc:sldMk cId="1601542501" sldId="302"/>
            <ac:picMk id="2" creationId="{860AA76C-4697-2172-F665-2BFE02E3FC34}"/>
          </ac:picMkLst>
        </pc:picChg>
        <pc:picChg chg="del">
          <ac:chgData name="Nolan Paul Hann" userId="S::nph46@nau.edu::9c82315a-a9c6-4f7b-931a-9af9b35204cf" providerId="AD" clId="Web-{E0A1410D-291E-64B9-985A-97260F4D79C2}" dt="2024-11-06T05:54:01.688" v="729"/>
          <ac:picMkLst>
            <pc:docMk/>
            <pc:sldMk cId="1601542501" sldId="302"/>
            <ac:picMk id="4" creationId="{7D938C22-6BE7-6171-69CD-2875AB7BA9F9}"/>
          </ac:picMkLst>
        </pc:picChg>
      </pc:sldChg>
    </pc:docChg>
  </pc:docChgLst>
  <pc:docChgLst>
    <pc:chgData name="Nolan Paul Hann" userId="S::nph46@nau.edu::9c82315a-a9c6-4f7b-931a-9af9b35204cf" providerId="AD" clId="Web-{04B632AD-EA83-7478-585E-50A552512DA9}"/>
    <pc:docChg chg="modSld">
      <pc:chgData name="Nolan Paul Hann" userId="S::nph46@nau.edu::9c82315a-a9c6-4f7b-931a-9af9b35204cf" providerId="AD" clId="Web-{04B632AD-EA83-7478-585E-50A552512DA9}" dt="2024-09-11T23:11:57.903" v="25" actId="20577"/>
      <pc:docMkLst>
        <pc:docMk/>
      </pc:docMkLst>
      <pc:sldChg chg="modSp">
        <pc:chgData name="Nolan Paul Hann" userId="S::nph46@nau.edu::9c82315a-a9c6-4f7b-931a-9af9b35204cf" providerId="AD" clId="Web-{04B632AD-EA83-7478-585E-50A552512DA9}" dt="2024-09-11T23:11:57.903" v="25" actId="20577"/>
        <pc:sldMkLst>
          <pc:docMk/>
          <pc:sldMk cId="284334150" sldId="269"/>
        </pc:sldMkLst>
        <pc:spChg chg="mod">
          <ac:chgData name="Nolan Paul Hann" userId="S::nph46@nau.edu::9c82315a-a9c6-4f7b-931a-9af9b35204cf" providerId="AD" clId="Web-{04B632AD-EA83-7478-585E-50A552512DA9}" dt="2024-09-11T23:11:57.903" v="25" actId="20577"/>
          <ac:spMkLst>
            <pc:docMk/>
            <pc:sldMk cId="284334150" sldId="269"/>
            <ac:spMk id="7" creationId="{8D4CCFB5-1F51-A86E-C7D2-AB10ED7D9ADF}"/>
          </ac:spMkLst>
        </pc:spChg>
      </pc:sldChg>
    </pc:docChg>
  </pc:docChgLst>
  <pc:docChgLst>
    <pc:chgData name="Nathan Altair Krikawa" userId="S::nak229@nau.edu::4c578624-8c72-4009-abca-faa2160fc05b" providerId="AD" clId="Web-{4B3B35B0-61D5-2C9B-4813-F4AD87B22BAF}"/>
    <pc:docChg chg="modSld">
      <pc:chgData name="Nathan Altair Krikawa" userId="S::nak229@nau.edu::4c578624-8c72-4009-abca-faa2160fc05b" providerId="AD" clId="Web-{4B3B35B0-61D5-2C9B-4813-F4AD87B22BAF}" dt="2024-10-22T06:09:45.183" v="1" actId="20577"/>
      <pc:docMkLst>
        <pc:docMk/>
      </pc:docMkLst>
      <pc:sldChg chg="modSp">
        <pc:chgData name="Nathan Altair Krikawa" userId="S::nak229@nau.edu::4c578624-8c72-4009-abca-faa2160fc05b" providerId="AD" clId="Web-{4B3B35B0-61D5-2C9B-4813-F4AD87B22BAF}" dt="2024-10-22T06:09:45.183" v="1" actId="20577"/>
        <pc:sldMkLst>
          <pc:docMk/>
          <pc:sldMk cId="1207818715" sldId="301"/>
        </pc:sldMkLst>
        <pc:spChg chg="mod">
          <ac:chgData name="Nathan Altair Krikawa" userId="S::nak229@nau.edu::4c578624-8c72-4009-abca-faa2160fc05b" providerId="AD" clId="Web-{4B3B35B0-61D5-2C9B-4813-F4AD87B22BAF}" dt="2024-10-22T06:09:40.886" v="0" actId="20577"/>
          <ac:spMkLst>
            <pc:docMk/>
            <pc:sldMk cId="1207818715" sldId="301"/>
            <ac:spMk id="12" creationId="{744024BC-4145-D9D3-53F6-21A6B64645A0}"/>
          </ac:spMkLst>
        </pc:spChg>
        <pc:spChg chg="mod">
          <ac:chgData name="Nathan Altair Krikawa" userId="S::nak229@nau.edu::4c578624-8c72-4009-abca-faa2160fc05b" providerId="AD" clId="Web-{4B3B35B0-61D5-2C9B-4813-F4AD87B22BAF}" dt="2024-10-22T06:09:45.183" v="1" actId="20577"/>
          <ac:spMkLst>
            <pc:docMk/>
            <pc:sldMk cId="1207818715" sldId="301"/>
            <ac:spMk id="15" creationId="{3B5AE4B1-433A-69E3-0634-A3CB78501BC1}"/>
          </ac:spMkLst>
        </pc:spChg>
      </pc:sldChg>
    </pc:docChg>
  </pc:docChgLst>
  <pc:docChgLst>
    <pc:chgData name="Nolan Paul Hann" userId="S::nph46@nau.edu::9c82315a-a9c6-4f7b-931a-9af9b35204cf" providerId="AD" clId="Web-{EE1FAAB9-931B-4779-BB65-22A2E3F33B9A}"/>
    <pc:docChg chg="modSld">
      <pc:chgData name="Nolan Paul Hann" userId="S::nph46@nau.edu::9c82315a-a9c6-4f7b-931a-9af9b35204cf" providerId="AD" clId="Web-{EE1FAAB9-931B-4779-BB65-22A2E3F33B9A}" dt="2024-09-18T19:44:53.530" v="2" actId="1076"/>
      <pc:docMkLst>
        <pc:docMk/>
      </pc:docMkLst>
      <pc:sldChg chg="addSp modSp">
        <pc:chgData name="Nolan Paul Hann" userId="S::nph46@nau.edu::9c82315a-a9c6-4f7b-931a-9af9b35204cf" providerId="AD" clId="Web-{EE1FAAB9-931B-4779-BB65-22A2E3F33B9A}" dt="2024-09-18T19:44:53.530" v="2" actId="1076"/>
        <pc:sldMkLst>
          <pc:docMk/>
          <pc:sldMk cId="1168759437" sldId="290"/>
        </pc:sldMkLst>
        <pc:picChg chg="add mod">
          <ac:chgData name="Nolan Paul Hann" userId="S::nph46@nau.edu::9c82315a-a9c6-4f7b-931a-9af9b35204cf" providerId="AD" clId="Web-{EE1FAAB9-931B-4779-BB65-22A2E3F33B9A}" dt="2024-09-18T19:44:53.530" v="2" actId="1076"/>
          <ac:picMkLst>
            <pc:docMk/>
            <pc:sldMk cId="1168759437" sldId="290"/>
            <ac:picMk id="10" creationId="{992D7476-66C9-29B5-A86A-9759503DB165}"/>
          </ac:picMkLst>
        </pc:picChg>
      </pc:sldChg>
    </pc:docChg>
  </pc:docChgLst>
  <pc:docChgLst>
    <pc:chgData name="Nolan Paul Hann" userId="S::nph46@nau.edu::9c82315a-a9c6-4f7b-931a-9af9b35204cf" providerId="AD" clId="Web-{137B8DA5-C8CB-03C8-E298-B1288293E359}"/>
    <pc:docChg chg="modSld">
      <pc:chgData name="Nolan Paul Hann" userId="S::nph46@nau.edu::9c82315a-a9c6-4f7b-931a-9af9b35204cf" providerId="AD" clId="Web-{137B8DA5-C8CB-03C8-E298-B1288293E359}" dt="2024-11-06T18:45:49.507" v="5" actId="1076"/>
      <pc:docMkLst>
        <pc:docMk/>
      </pc:docMkLst>
      <pc:sldChg chg="addSp modSp">
        <pc:chgData name="Nolan Paul Hann" userId="S::nph46@nau.edu::9c82315a-a9c6-4f7b-931a-9af9b35204cf" providerId="AD" clId="Web-{137B8DA5-C8CB-03C8-E298-B1288293E359}" dt="2024-11-06T18:45:49.507" v="5" actId="1076"/>
        <pc:sldMkLst>
          <pc:docMk/>
          <pc:sldMk cId="1601542501" sldId="302"/>
        </pc:sldMkLst>
        <pc:picChg chg="add mod">
          <ac:chgData name="Nolan Paul Hann" userId="S::nph46@nau.edu::9c82315a-a9c6-4f7b-931a-9af9b35204cf" providerId="AD" clId="Web-{137B8DA5-C8CB-03C8-E298-B1288293E359}" dt="2024-11-06T18:45:30.209" v="2" actId="1076"/>
          <ac:picMkLst>
            <pc:docMk/>
            <pc:sldMk cId="1601542501" sldId="302"/>
            <ac:picMk id="2" creationId="{23F18179-4931-CA2D-23E0-BEFA0D80292A}"/>
          </ac:picMkLst>
        </pc:picChg>
        <pc:picChg chg="add mod">
          <ac:chgData name="Nolan Paul Hann" userId="S::nph46@nau.edu::9c82315a-a9c6-4f7b-931a-9af9b35204cf" providerId="AD" clId="Web-{137B8DA5-C8CB-03C8-E298-B1288293E359}" dt="2024-11-06T18:45:49.507" v="5" actId="1076"/>
          <ac:picMkLst>
            <pc:docMk/>
            <pc:sldMk cId="1601542501" sldId="302"/>
            <ac:picMk id="3" creationId="{4074D24A-1B28-16AD-4026-171C3A2D39EA}"/>
          </ac:picMkLst>
        </pc:picChg>
      </pc:sldChg>
    </pc:docChg>
  </pc:docChgLst>
  <pc:docChgLst>
    <pc:chgData name="Nolan Paul Hann" userId="S::nph46@nau.edu::9c82315a-a9c6-4f7b-931a-9af9b35204cf" providerId="AD" clId="Web-{E267BE69-76D6-2290-AF32-93944AF7E6AE}"/>
    <pc:docChg chg="modSld">
      <pc:chgData name="Nolan Paul Hann" userId="S::nph46@nau.edu::9c82315a-a9c6-4f7b-931a-9af9b35204cf" providerId="AD" clId="Web-{E267BE69-76D6-2290-AF32-93944AF7E6AE}" dt="2024-09-17T02:50:15.015" v="192"/>
      <pc:docMkLst>
        <pc:docMk/>
      </pc:docMkLst>
      <pc:sldChg chg="modSp">
        <pc:chgData name="Nolan Paul Hann" userId="S::nph46@nau.edu::9c82315a-a9c6-4f7b-931a-9af9b35204cf" providerId="AD" clId="Web-{E267BE69-76D6-2290-AF32-93944AF7E6AE}" dt="2024-09-16T20:21:32.394" v="101" actId="20577"/>
        <pc:sldMkLst>
          <pc:docMk/>
          <pc:sldMk cId="4246107455" sldId="284"/>
        </pc:sldMkLst>
        <pc:spChg chg="mod">
          <ac:chgData name="Nolan Paul Hann" userId="S::nph46@nau.edu::9c82315a-a9c6-4f7b-931a-9af9b35204cf" providerId="AD" clId="Web-{E267BE69-76D6-2290-AF32-93944AF7E6AE}" dt="2024-09-16T20:21:32.394" v="101" actId="20577"/>
          <ac:spMkLst>
            <pc:docMk/>
            <pc:sldMk cId="4246107455" sldId="284"/>
            <ac:spMk id="2" creationId="{0DEBD173-D11B-47FA-A2FA-75BE445CE736}"/>
          </ac:spMkLst>
        </pc:spChg>
      </pc:sldChg>
      <pc:sldChg chg="addSp delSp modSp">
        <pc:chgData name="Nolan Paul Hann" userId="S::nph46@nau.edu::9c82315a-a9c6-4f7b-931a-9af9b35204cf" providerId="AD" clId="Web-{E267BE69-76D6-2290-AF32-93944AF7E6AE}" dt="2024-09-17T02:50:15.015" v="192"/>
        <pc:sldMkLst>
          <pc:docMk/>
          <pc:sldMk cId="2124825668" sldId="287"/>
        </pc:sldMkLst>
        <pc:spChg chg="del">
          <ac:chgData name="Nolan Paul Hann" userId="S::nph46@nau.edu::9c82315a-a9c6-4f7b-931a-9af9b35204cf" providerId="AD" clId="Web-{E267BE69-76D6-2290-AF32-93944AF7E6AE}" dt="2024-09-17T02:47:12.273" v="109"/>
          <ac:spMkLst>
            <pc:docMk/>
            <pc:sldMk cId="2124825668" sldId="287"/>
            <ac:spMk id="2" creationId="{14E9B838-F4FF-E200-AF62-E0B117920F29}"/>
          </ac:spMkLst>
        </pc:spChg>
        <pc:graphicFrameChg chg="add mod modGraphic">
          <ac:chgData name="Nolan Paul Hann" userId="S::nph46@nau.edu::9c82315a-a9c6-4f7b-931a-9af9b35204cf" providerId="AD" clId="Web-{E267BE69-76D6-2290-AF32-93944AF7E6AE}" dt="2024-09-17T02:50:15.015" v="192"/>
          <ac:graphicFrameMkLst>
            <pc:docMk/>
            <pc:sldMk cId="2124825668" sldId="287"/>
            <ac:graphicFrameMk id="4" creationId="{53C3BA95-03ED-3A27-2E00-F34F98CA1DC8}"/>
          </ac:graphicFrameMkLst>
        </pc:graphicFrameChg>
      </pc:sldChg>
    </pc:docChg>
  </pc:docChgLst>
  <pc:docChgLst>
    <pc:chgData name="Nathan Altair Krikawa" userId="4c578624-8c72-4009-abca-faa2160fc05b" providerId="ADAL" clId="{5F494CE2-D4C9-4378-BEF2-212C065BD9E0}"/>
    <pc:docChg chg="undo redo custSel addSld delSld modSld sldOrd">
      <pc:chgData name="Nathan Altair Krikawa" userId="4c578624-8c72-4009-abca-faa2160fc05b" providerId="ADAL" clId="{5F494CE2-D4C9-4378-BEF2-212C065BD9E0}" dt="2024-09-19T04:23:12.772" v="7939" actId="1036"/>
      <pc:docMkLst>
        <pc:docMk/>
      </pc:docMkLst>
      <pc:sldChg chg="new del">
        <pc:chgData name="Nathan Altair Krikawa" userId="4c578624-8c72-4009-abca-faa2160fc05b" providerId="ADAL" clId="{5F494CE2-D4C9-4378-BEF2-212C065BD9E0}" dt="2024-09-11T22:53:21.226" v="2" actId="47"/>
        <pc:sldMkLst>
          <pc:docMk/>
          <pc:sldMk cId="2704939559" sldId="256"/>
        </pc:sldMkLst>
      </pc:sldChg>
      <pc:sldChg chg="add">
        <pc:chgData name="Nathan Altair Krikawa" userId="4c578624-8c72-4009-abca-faa2160fc05b" providerId="ADAL" clId="{5F494CE2-D4C9-4378-BEF2-212C065BD9E0}" dt="2024-09-11T22:53:19.495" v="1"/>
        <pc:sldMkLst>
          <pc:docMk/>
          <pc:sldMk cId="486473580" sldId="257"/>
        </pc:sldMkLst>
      </pc:sldChg>
      <pc:sldChg chg="modSp add mod">
        <pc:chgData name="Nathan Altair Krikawa" userId="4c578624-8c72-4009-abca-faa2160fc05b" providerId="ADAL" clId="{5F494CE2-D4C9-4378-BEF2-212C065BD9E0}" dt="2024-09-11T23:39:46.030" v="21" actId="1076"/>
        <pc:sldMkLst>
          <pc:docMk/>
          <pc:sldMk cId="4014885047" sldId="264"/>
        </pc:sldMkLst>
        <pc:spChg chg="mod">
          <ac:chgData name="Nathan Altair Krikawa" userId="4c578624-8c72-4009-abca-faa2160fc05b" providerId="ADAL" clId="{5F494CE2-D4C9-4378-BEF2-212C065BD9E0}" dt="2024-09-11T23:39:32.010" v="18" actId="255"/>
          <ac:spMkLst>
            <pc:docMk/>
            <pc:sldMk cId="4014885047" sldId="264"/>
            <ac:spMk id="2" creationId="{9B50D50C-EE1C-F542-BF61-736210620F87}"/>
          </ac:spMkLst>
        </pc:spChg>
        <pc:spChg chg="mod">
          <ac:chgData name="Nathan Altair Krikawa" userId="4c578624-8c72-4009-abca-faa2160fc05b" providerId="ADAL" clId="{5F494CE2-D4C9-4378-BEF2-212C065BD9E0}" dt="2024-09-11T23:39:46.030" v="21" actId="1076"/>
          <ac:spMkLst>
            <pc:docMk/>
            <pc:sldMk cId="4014885047" sldId="264"/>
            <ac:spMk id="7" creationId="{D15E5935-7826-A781-7B22-8B808BEB773B}"/>
          </ac:spMkLst>
        </pc:spChg>
        <pc:picChg chg="mod">
          <ac:chgData name="Nathan Altair Krikawa" userId="4c578624-8c72-4009-abca-faa2160fc05b" providerId="ADAL" clId="{5F494CE2-D4C9-4378-BEF2-212C065BD9E0}" dt="2024-09-11T23:39:38.026" v="20" actId="1076"/>
          <ac:picMkLst>
            <pc:docMk/>
            <pc:sldMk cId="4014885047" sldId="264"/>
            <ac:picMk id="4" creationId="{0E43C65F-5EB8-593D-1581-06102CB221ED}"/>
          </ac:picMkLst>
        </pc:picChg>
      </pc:sldChg>
      <pc:sldChg chg="addSp delSp modSp add mod ord modNotesTx">
        <pc:chgData name="Nathan Altair Krikawa" userId="4c578624-8c72-4009-abca-faa2160fc05b" providerId="ADAL" clId="{5F494CE2-D4C9-4378-BEF2-212C065BD9E0}" dt="2024-09-18T22:23:32.164" v="7716" actId="20577"/>
        <pc:sldMkLst>
          <pc:docMk/>
          <pc:sldMk cId="284334150" sldId="269"/>
        </pc:sldMkLst>
        <pc:spChg chg="add del mod">
          <ac:chgData name="Nathan Altair Krikawa" userId="4c578624-8c72-4009-abca-faa2160fc05b" providerId="ADAL" clId="{5F494CE2-D4C9-4378-BEF2-212C065BD9E0}" dt="2024-09-18T05:42:41.158" v="4835"/>
          <ac:spMkLst>
            <pc:docMk/>
            <pc:sldMk cId="284334150" sldId="269"/>
            <ac:spMk id="2" creationId="{2E3F5DC2-5FC5-ED9A-AB06-253B96AED51E}"/>
          </ac:spMkLst>
        </pc:spChg>
        <pc:spChg chg="add mod">
          <ac:chgData name="Nathan Altair Krikawa" userId="4c578624-8c72-4009-abca-faa2160fc05b" providerId="ADAL" clId="{5F494CE2-D4C9-4378-BEF2-212C065BD9E0}" dt="2024-09-18T06:42:35.473" v="5495" actId="368"/>
          <ac:spMkLst>
            <pc:docMk/>
            <pc:sldMk cId="284334150" sldId="269"/>
            <ac:spMk id="3" creationId="{46BD8CDB-35CB-DDAD-8400-616F85D57875}"/>
          </ac:spMkLst>
        </pc:spChg>
        <pc:spChg chg="mod">
          <ac:chgData name="Nathan Altair Krikawa" userId="4c578624-8c72-4009-abca-faa2160fc05b" providerId="ADAL" clId="{5F494CE2-D4C9-4378-BEF2-212C065BD9E0}" dt="2024-09-18T06:41:10.423" v="5463" actId="14100"/>
          <ac:spMkLst>
            <pc:docMk/>
            <pc:sldMk cId="284334150" sldId="269"/>
            <ac:spMk id="7" creationId="{8D4CCFB5-1F51-A86E-C7D2-AB10ED7D9ADF}"/>
          </ac:spMkLst>
        </pc:spChg>
        <pc:spChg chg="add del mod">
          <ac:chgData name="Nathan Altair Krikawa" userId="4c578624-8c72-4009-abca-faa2160fc05b" providerId="ADAL" clId="{5F494CE2-D4C9-4378-BEF2-212C065BD9E0}" dt="2024-09-18T06:31:20.833" v="5231" actId="21"/>
          <ac:spMkLst>
            <pc:docMk/>
            <pc:sldMk cId="284334150" sldId="269"/>
            <ac:spMk id="8" creationId="{345E5BEB-CB9E-1B27-90F5-934DFA4D8471}"/>
          </ac:spMkLst>
        </pc:spChg>
        <pc:spChg chg="mod">
          <ac:chgData name="Nathan Altair Krikawa" userId="4c578624-8c72-4009-abca-faa2160fc05b" providerId="ADAL" clId="{5F494CE2-D4C9-4378-BEF2-212C065BD9E0}" dt="2024-09-12T00:42:03.965" v="158" actId="20577"/>
          <ac:spMkLst>
            <pc:docMk/>
            <pc:sldMk cId="284334150" sldId="269"/>
            <ac:spMk id="9" creationId="{517773CA-F692-C27B-5DA7-FA3DDED1268F}"/>
          </ac:spMkLst>
        </pc:spChg>
        <pc:spChg chg="add mod">
          <ac:chgData name="Nathan Altair Krikawa" userId="4c578624-8c72-4009-abca-faa2160fc05b" providerId="ADAL" clId="{5F494CE2-D4C9-4378-BEF2-212C065BD9E0}" dt="2024-09-18T22:15:08.196" v="7685" actId="20577"/>
          <ac:spMkLst>
            <pc:docMk/>
            <pc:sldMk cId="284334150" sldId="269"/>
            <ac:spMk id="10" creationId="{63F22560-4341-A781-430E-53640D882FD5}"/>
          </ac:spMkLst>
        </pc:spChg>
        <pc:spChg chg="add del mod">
          <ac:chgData name="Nathan Altair Krikawa" userId="4c578624-8c72-4009-abca-faa2160fc05b" providerId="ADAL" clId="{5F494CE2-D4C9-4378-BEF2-212C065BD9E0}" dt="2024-09-18T06:53:12.177" v="5651" actId="478"/>
          <ac:spMkLst>
            <pc:docMk/>
            <pc:sldMk cId="284334150" sldId="269"/>
            <ac:spMk id="11" creationId="{E9FC08B9-3C47-664C-204E-389EB30BD5C6}"/>
          </ac:spMkLst>
        </pc:spChg>
        <pc:spChg chg="add mod">
          <ac:chgData name="Nathan Altair Krikawa" userId="4c578624-8c72-4009-abca-faa2160fc05b" providerId="ADAL" clId="{5F494CE2-D4C9-4378-BEF2-212C065BD9E0}" dt="2024-09-18T22:23:32.164" v="7716" actId="20577"/>
          <ac:spMkLst>
            <pc:docMk/>
            <pc:sldMk cId="284334150" sldId="269"/>
            <ac:spMk id="12" creationId="{A503C092-9049-02B8-6F95-A4E5804A5795}"/>
          </ac:spMkLst>
        </pc:spChg>
        <pc:spChg chg="add mod">
          <ac:chgData name="Nathan Altair Krikawa" userId="4c578624-8c72-4009-abca-faa2160fc05b" providerId="ADAL" clId="{5F494CE2-D4C9-4378-BEF2-212C065BD9E0}" dt="2024-09-18T06:53:47.654" v="5666" actId="1036"/>
          <ac:spMkLst>
            <pc:docMk/>
            <pc:sldMk cId="284334150" sldId="269"/>
            <ac:spMk id="14" creationId="{345E5BEB-CB9E-1B27-90F5-934DFA4D8471}"/>
          </ac:spMkLst>
        </pc:spChg>
        <pc:spChg chg="del">
          <ac:chgData name="Nathan Altair Krikawa" userId="4c578624-8c72-4009-abca-faa2160fc05b" providerId="ADAL" clId="{5F494CE2-D4C9-4378-BEF2-212C065BD9E0}" dt="2024-09-11T23:32:33.736" v="9" actId="478"/>
          <ac:spMkLst>
            <pc:docMk/>
            <pc:sldMk cId="284334150" sldId="269"/>
            <ac:spMk id="20" creationId="{9AAB9B52-1B57-925C-7B8F-C0CBDFADAD0A}"/>
          </ac:spMkLst>
        </pc:spChg>
        <pc:picChg chg="add del mod">
          <ac:chgData name="Nathan Altair Krikawa" userId="4c578624-8c72-4009-abca-faa2160fc05b" providerId="ADAL" clId="{5F494CE2-D4C9-4378-BEF2-212C065BD9E0}" dt="2024-09-18T06:31:20.833" v="5231" actId="21"/>
          <ac:picMkLst>
            <pc:docMk/>
            <pc:sldMk cId="284334150" sldId="269"/>
            <ac:picMk id="4" creationId="{C88F0164-3307-65D9-2DFB-FCACD0F06B96}"/>
          </ac:picMkLst>
        </pc:picChg>
        <pc:picChg chg="add mod">
          <ac:chgData name="Nathan Altair Krikawa" userId="4c578624-8c72-4009-abca-faa2160fc05b" providerId="ADAL" clId="{5F494CE2-D4C9-4378-BEF2-212C065BD9E0}" dt="2024-09-18T22:23:22.395" v="7712" actId="962"/>
          <ac:picMkLst>
            <pc:docMk/>
            <pc:sldMk cId="284334150" sldId="269"/>
            <ac:picMk id="13" creationId="{C88F0164-3307-65D9-2DFB-FCACD0F06B96}"/>
          </ac:picMkLst>
        </pc:picChg>
        <pc:picChg chg="add mod">
          <ac:chgData name="Nathan Altair Krikawa" userId="4c578624-8c72-4009-abca-faa2160fc05b" providerId="ADAL" clId="{5F494CE2-D4C9-4378-BEF2-212C065BD9E0}" dt="2024-09-18T06:39:10.427" v="5434" actId="1037"/>
          <ac:picMkLst>
            <pc:docMk/>
            <pc:sldMk cId="284334150" sldId="269"/>
            <ac:picMk id="2050" creationId="{8763EBC3-F42C-E893-27E9-6504AD39CB39}"/>
          </ac:picMkLst>
        </pc:picChg>
        <pc:picChg chg="add del mod">
          <ac:chgData name="Nathan Altair Krikawa" userId="4c578624-8c72-4009-abca-faa2160fc05b" providerId="ADAL" clId="{5F494CE2-D4C9-4378-BEF2-212C065BD9E0}" dt="2024-09-18T06:53:12.177" v="5651" actId="478"/>
          <ac:picMkLst>
            <pc:docMk/>
            <pc:sldMk cId="284334150" sldId="269"/>
            <ac:picMk id="2052" creationId="{07E738B9-8D9A-70F0-20CE-D12DA83D5BAD}"/>
          </ac:picMkLst>
        </pc:picChg>
        <pc:picChg chg="add del mod">
          <ac:chgData name="Nathan Altair Krikawa" userId="4c578624-8c72-4009-abca-faa2160fc05b" providerId="ADAL" clId="{5F494CE2-D4C9-4378-BEF2-212C065BD9E0}" dt="2024-09-18T06:36:52.359" v="5289" actId="478"/>
          <ac:picMkLst>
            <pc:docMk/>
            <pc:sldMk cId="284334150" sldId="269"/>
            <ac:picMk id="2054" creationId="{13F90E0C-9D40-35FD-E78F-7698AD8F4702}"/>
          </ac:picMkLst>
        </pc:picChg>
        <pc:picChg chg="add del mod">
          <ac:chgData name="Nathan Altair Krikawa" userId="4c578624-8c72-4009-abca-faa2160fc05b" providerId="ADAL" clId="{5F494CE2-D4C9-4378-BEF2-212C065BD9E0}" dt="2024-09-18T06:53:26.446" v="5654" actId="1076"/>
          <ac:picMkLst>
            <pc:docMk/>
            <pc:sldMk cId="284334150" sldId="269"/>
            <ac:picMk id="2056" creationId="{F8575DBE-947C-371E-3890-A319E61B7A51}"/>
          </ac:picMkLst>
        </pc:picChg>
      </pc:sldChg>
      <pc:sldChg chg="addSp delSp modSp add mod modNotesTx">
        <pc:chgData name="Nathan Altair Krikawa" userId="4c578624-8c72-4009-abca-faa2160fc05b" providerId="ADAL" clId="{5F494CE2-D4C9-4378-BEF2-212C065BD9E0}" dt="2024-09-19T01:28:33.953" v="7913" actId="1035"/>
        <pc:sldMkLst>
          <pc:docMk/>
          <pc:sldMk cId="2830234873" sldId="281"/>
        </pc:sldMkLst>
        <pc:spChg chg="add del mod">
          <ac:chgData name="Nathan Altair Krikawa" userId="4c578624-8c72-4009-abca-faa2160fc05b" providerId="ADAL" clId="{5F494CE2-D4C9-4378-BEF2-212C065BD9E0}" dt="2024-09-12T00:57:19.443" v="653" actId="478"/>
          <ac:spMkLst>
            <pc:docMk/>
            <pc:sldMk cId="2830234873" sldId="281"/>
            <ac:spMk id="2" creationId="{82E28AF2-23F9-B39B-E3F7-7E8F80DED767}"/>
          </ac:spMkLst>
        </pc:spChg>
        <pc:spChg chg="add mod">
          <ac:chgData name="Nathan Altair Krikawa" userId="4c578624-8c72-4009-abca-faa2160fc05b" providerId="ADAL" clId="{5F494CE2-D4C9-4378-BEF2-212C065BD9E0}" dt="2024-09-11T23:55:44.996" v="34"/>
          <ac:spMkLst>
            <pc:docMk/>
            <pc:sldMk cId="2830234873" sldId="281"/>
            <ac:spMk id="3" creationId="{0AF67F01-72D4-7FBC-FE6E-B6447E934C82}"/>
          </ac:spMkLst>
        </pc:spChg>
        <pc:spChg chg="add mod">
          <ac:chgData name="Nathan Altair Krikawa" userId="4c578624-8c72-4009-abca-faa2160fc05b" providerId="ADAL" clId="{5F494CE2-D4C9-4378-BEF2-212C065BD9E0}" dt="2024-09-18T22:26:47.096" v="7745" actId="20577"/>
          <ac:spMkLst>
            <pc:docMk/>
            <pc:sldMk cId="2830234873" sldId="281"/>
            <ac:spMk id="3" creationId="{208ED16B-0601-1BC6-718D-AB0A3D2CEACA}"/>
          </ac:spMkLst>
        </pc:spChg>
        <pc:spChg chg="add mod">
          <ac:chgData name="Nathan Altair Krikawa" userId="4c578624-8c72-4009-abca-faa2160fc05b" providerId="ADAL" clId="{5F494CE2-D4C9-4378-BEF2-212C065BD9E0}" dt="2024-09-19T01:28:33.953" v="7913" actId="1035"/>
          <ac:spMkLst>
            <pc:docMk/>
            <pc:sldMk cId="2830234873" sldId="281"/>
            <ac:spMk id="4" creationId="{1336FC27-B13C-1B15-42BD-B7CD02B1F803}"/>
          </ac:spMkLst>
        </pc:spChg>
        <pc:spChg chg="add del mod">
          <ac:chgData name="Nathan Altair Krikawa" userId="4c578624-8c72-4009-abca-faa2160fc05b" providerId="ADAL" clId="{5F494CE2-D4C9-4378-BEF2-212C065BD9E0}" dt="2024-09-12T00:57:45.771" v="659"/>
          <ac:spMkLst>
            <pc:docMk/>
            <pc:sldMk cId="2830234873" sldId="281"/>
            <ac:spMk id="4" creationId="{D5652AEC-62E5-5339-20CC-486D4EC223FF}"/>
          </ac:spMkLst>
        </pc:spChg>
        <pc:spChg chg="mod">
          <ac:chgData name="Nathan Altair Krikawa" userId="4c578624-8c72-4009-abca-faa2160fc05b" providerId="ADAL" clId="{5F494CE2-D4C9-4378-BEF2-212C065BD9E0}" dt="2024-09-19T01:22:32.050" v="7889" actId="20577"/>
          <ac:spMkLst>
            <pc:docMk/>
            <pc:sldMk cId="2830234873" sldId="281"/>
            <ac:spMk id="6" creationId="{CC2367EF-5E84-C020-EE59-AA0F48393E59}"/>
          </ac:spMkLst>
        </pc:spChg>
        <pc:spChg chg="add mod">
          <ac:chgData name="Nathan Altair Krikawa" userId="4c578624-8c72-4009-abca-faa2160fc05b" providerId="ADAL" clId="{5F494CE2-D4C9-4378-BEF2-212C065BD9E0}" dt="2024-09-19T01:19:23.419" v="7795" actId="14100"/>
          <ac:spMkLst>
            <pc:docMk/>
            <pc:sldMk cId="2830234873" sldId="281"/>
            <ac:spMk id="7" creationId="{5C598A14-0372-A7CB-D118-E9D617BDB2D3}"/>
          </ac:spMkLst>
        </pc:spChg>
        <pc:spChg chg="add del mod">
          <ac:chgData name="Nathan Altair Krikawa" userId="4c578624-8c72-4009-abca-faa2160fc05b" providerId="ADAL" clId="{5F494CE2-D4C9-4378-BEF2-212C065BD9E0}" dt="2024-09-17T18:46:35.881" v="1690" actId="478"/>
          <ac:spMkLst>
            <pc:docMk/>
            <pc:sldMk cId="2830234873" sldId="281"/>
            <ac:spMk id="8" creationId="{E42F30EF-00D9-B2E7-4A7A-8608F95234A8}"/>
          </ac:spMkLst>
        </pc:spChg>
        <pc:spChg chg="add del mod ord">
          <ac:chgData name="Nathan Altair Krikawa" userId="4c578624-8c72-4009-abca-faa2160fc05b" providerId="ADAL" clId="{5F494CE2-D4C9-4378-BEF2-212C065BD9E0}" dt="2024-09-17T17:32:23.535" v="1600" actId="21"/>
          <ac:spMkLst>
            <pc:docMk/>
            <pc:sldMk cId="2830234873" sldId="281"/>
            <ac:spMk id="9" creationId="{521BA56A-7C0B-28BA-A406-CA1E34A687E7}"/>
          </ac:spMkLst>
        </pc:spChg>
        <pc:spChg chg="add mod">
          <ac:chgData name="Nathan Altair Krikawa" userId="4c578624-8c72-4009-abca-faa2160fc05b" providerId="ADAL" clId="{5F494CE2-D4C9-4378-BEF2-212C065BD9E0}" dt="2024-09-19T01:21:13.199" v="7865" actId="20577"/>
          <ac:spMkLst>
            <pc:docMk/>
            <pc:sldMk cId="2830234873" sldId="281"/>
            <ac:spMk id="10" creationId="{ED48F53D-0CAD-0045-8099-76C162C52F5B}"/>
          </ac:spMkLst>
        </pc:spChg>
        <pc:spChg chg="mod">
          <ac:chgData name="Nathan Altair Krikawa" userId="4c578624-8c72-4009-abca-faa2160fc05b" providerId="ADAL" clId="{5F494CE2-D4C9-4378-BEF2-212C065BD9E0}" dt="2024-09-12T00:42:14.593" v="174" actId="20577"/>
          <ac:spMkLst>
            <pc:docMk/>
            <pc:sldMk cId="2830234873" sldId="281"/>
            <ac:spMk id="20" creationId="{9AAB9B52-1B57-925C-7B8F-C0CBDFADAD0A}"/>
          </ac:spMkLst>
        </pc:spChg>
        <pc:picChg chg="add mod">
          <ac:chgData name="Nathan Altair Krikawa" userId="4c578624-8c72-4009-abca-faa2160fc05b" providerId="ADAL" clId="{5F494CE2-D4C9-4378-BEF2-212C065BD9E0}" dt="2024-09-18T22:23:52.984" v="7720" actId="962"/>
          <ac:picMkLst>
            <pc:docMk/>
            <pc:sldMk cId="2830234873" sldId="281"/>
            <ac:picMk id="2" creationId="{4400E37E-B715-322B-1230-252864A3B536}"/>
          </ac:picMkLst>
        </pc:picChg>
        <pc:picChg chg="add del mod">
          <ac:chgData name="Nathan Altair Krikawa" userId="4c578624-8c72-4009-abca-faa2160fc05b" providerId="ADAL" clId="{5F494CE2-D4C9-4378-BEF2-212C065BD9E0}" dt="2024-09-17T17:31:38.057" v="1596" actId="21"/>
          <ac:picMkLst>
            <pc:docMk/>
            <pc:sldMk cId="2830234873" sldId="281"/>
            <ac:picMk id="1026" creationId="{7B8FB59A-FD1D-037C-C861-5FF21463BD21}"/>
          </ac:picMkLst>
        </pc:picChg>
        <pc:picChg chg="add mod">
          <ac:chgData name="Nathan Altair Krikawa" userId="4c578624-8c72-4009-abca-faa2160fc05b" providerId="ADAL" clId="{5F494CE2-D4C9-4378-BEF2-212C065BD9E0}" dt="2024-09-19T01:20:43.373" v="7863" actId="1076"/>
          <ac:picMkLst>
            <pc:docMk/>
            <pc:sldMk cId="2830234873" sldId="281"/>
            <ac:picMk id="1028" creationId="{44A55BAF-B75C-2A9F-754A-7BC9601659C6}"/>
          </ac:picMkLst>
        </pc:picChg>
        <pc:picChg chg="add mod">
          <ac:chgData name="Nathan Altair Krikawa" userId="4c578624-8c72-4009-abca-faa2160fc05b" providerId="ADAL" clId="{5F494CE2-D4C9-4378-BEF2-212C065BD9E0}" dt="2024-09-19T01:28:33.953" v="7913" actId="1035"/>
          <ac:picMkLst>
            <pc:docMk/>
            <pc:sldMk cId="2830234873" sldId="281"/>
            <ac:picMk id="6146" creationId="{2D2A101C-B206-A388-CEBC-9FA4D337E9F7}"/>
          </ac:picMkLst>
        </pc:picChg>
      </pc:sldChg>
      <pc:sldChg chg="addSp modSp add mod">
        <pc:chgData name="Nathan Altair Krikawa" userId="4c578624-8c72-4009-abca-faa2160fc05b" providerId="ADAL" clId="{5F494CE2-D4C9-4378-BEF2-212C065BD9E0}" dt="2024-09-12T01:40:36.195" v="1306" actId="1038"/>
        <pc:sldMkLst>
          <pc:docMk/>
          <pc:sldMk cId="790872387" sldId="282"/>
        </pc:sldMkLst>
        <pc:spChg chg="add mod">
          <ac:chgData name="Nathan Altair Krikawa" userId="4c578624-8c72-4009-abca-faa2160fc05b" providerId="ADAL" clId="{5F494CE2-D4C9-4378-BEF2-212C065BD9E0}" dt="2024-09-12T00:00:05.739" v="88" actId="20577"/>
          <ac:spMkLst>
            <pc:docMk/>
            <pc:sldMk cId="790872387" sldId="282"/>
            <ac:spMk id="2" creationId="{F22F3D17-9DBC-2398-280A-3E216DC1622B}"/>
          </ac:spMkLst>
        </pc:spChg>
        <pc:spChg chg="mod">
          <ac:chgData name="Nathan Altair Krikawa" userId="4c578624-8c72-4009-abca-faa2160fc05b" providerId="ADAL" clId="{5F494CE2-D4C9-4378-BEF2-212C065BD9E0}" dt="2024-09-12T00:42:26.507" v="187" actId="20577"/>
          <ac:spMkLst>
            <pc:docMk/>
            <pc:sldMk cId="790872387" sldId="282"/>
            <ac:spMk id="20" creationId="{9AAB9B52-1B57-925C-7B8F-C0CBDFADAD0A}"/>
          </ac:spMkLst>
        </pc:spChg>
        <pc:picChg chg="mod">
          <ac:chgData name="Nathan Altair Krikawa" userId="4c578624-8c72-4009-abca-faa2160fc05b" providerId="ADAL" clId="{5F494CE2-D4C9-4378-BEF2-212C065BD9E0}" dt="2024-09-12T01:40:36.195" v="1306" actId="1038"/>
          <ac:picMkLst>
            <pc:docMk/>
            <pc:sldMk cId="790872387" sldId="282"/>
            <ac:picMk id="5" creationId="{EEE3717F-BEE0-58F6-BC45-ACADD5DCD9B0}"/>
          </ac:picMkLst>
        </pc:picChg>
      </pc:sldChg>
      <pc:sldChg chg="del">
        <pc:chgData name="Nathan Altair Krikawa" userId="4c578624-8c72-4009-abca-faa2160fc05b" providerId="ADAL" clId="{5F494CE2-D4C9-4378-BEF2-212C065BD9E0}" dt="2024-09-11T22:54:17.146" v="3" actId="47"/>
        <pc:sldMkLst>
          <pc:docMk/>
          <pc:sldMk cId="3839830976" sldId="282"/>
        </pc:sldMkLst>
      </pc:sldChg>
      <pc:sldChg chg="addSp delSp modSp add mod">
        <pc:chgData name="Nathan Altair Krikawa" userId="4c578624-8c72-4009-abca-faa2160fc05b" providerId="ADAL" clId="{5F494CE2-D4C9-4378-BEF2-212C065BD9E0}" dt="2024-09-18T22:24:23.303" v="7736" actId="20577"/>
        <pc:sldMkLst>
          <pc:docMk/>
          <pc:sldMk cId="3543837453" sldId="283"/>
        </pc:sldMkLst>
        <pc:spChg chg="add del mod">
          <ac:chgData name="Nathan Altair Krikawa" userId="4c578624-8c72-4009-abca-faa2160fc05b" providerId="ADAL" clId="{5F494CE2-D4C9-4378-BEF2-212C065BD9E0}" dt="2024-09-12T00:00:00.574" v="85"/>
          <ac:spMkLst>
            <pc:docMk/>
            <pc:sldMk cId="3543837453" sldId="283"/>
            <ac:spMk id="3" creationId="{66AB5B35-EC58-7B8F-976E-0A36A98A9DA4}"/>
          </ac:spMkLst>
        </pc:spChg>
        <pc:spChg chg="add del mod">
          <ac:chgData name="Nathan Altair Krikawa" userId="4c578624-8c72-4009-abca-faa2160fc05b" providerId="ADAL" clId="{5F494CE2-D4C9-4378-BEF2-212C065BD9E0}" dt="2024-09-18T06:31:40.618" v="5233" actId="26606"/>
          <ac:spMkLst>
            <pc:docMk/>
            <pc:sldMk cId="3543837453" sldId="283"/>
            <ac:spMk id="4" creationId="{7834E420-1A01-BF67-249C-B28404BB274C}"/>
          </ac:spMkLst>
        </pc:spChg>
        <pc:spChg chg="mod">
          <ac:chgData name="Nathan Altair Krikawa" userId="4c578624-8c72-4009-abca-faa2160fc05b" providerId="ADAL" clId="{5F494CE2-D4C9-4378-BEF2-212C065BD9E0}" dt="2024-09-18T06:52:17.048" v="5647" actId="20577"/>
          <ac:spMkLst>
            <pc:docMk/>
            <pc:sldMk cId="3543837453" sldId="283"/>
            <ac:spMk id="6" creationId="{CC2367EF-5E84-C020-EE59-AA0F48393E59}"/>
          </ac:spMkLst>
        </pc:spChg>
        <pc:spChg chg="add mod">
          <ac:chgData name="Nathan Altair Krikawa" userId="4c578624-8c72-4009-abca-faa2160fc05b" providerId="ADAL" clId="{5F494CE2-D4C9-4378-BEF2-212C065BD9E0}" dt="2024-09-18T19:02:14.784" v="6261" actId="1076"/>
          <ac:spMkLst>
            <pc:docMk/>
            <pc:sldMk cId="3543837453" sldId="283"/>
            <ac:spMk id="7" creationId="{A044077F-E6AD-09B3-CAC2-C3F5D2922D29}"/>
          </ac:spMkLst>
        </pc:spChg>
        <pc:spChg chg="add del mod">
          <ac:chgData name="Nathan Altair Krikawa" userId="4c578624-8c72-4009-abca-faa2160fc05b" providerId="ADAL" clId="{5F494CE2-D4C9-4378-BEF2-212C065BD9E0}" dt="2024-09-18T06:52:44.178" v="5649" actId="21"/>
          <ac:spMkLst>
            <pc:docMk/>
            <pc:sldMk cId="3543837453" sldId="283"/>
            <ac:spMk id="8" creationId="{345E5BEB-CB9E-1B27-90F5-934DFA4D8471}"/>
          </ac:spMkLst>
        </pc:spChg>
        <pc:spChg chg="add del mod">
          <ac:chgData name="Nathan Altair Krikawa" userId="4c578624-8c72-4009-abca-faa2160fc05b" providerId="ADAL" clId="{5F494CE2-D4C9-4378-BEF2-212C065BD9E0}" dt="2024-09-18T06:29:45.840" v="5198" actId="478"/>
          <ac:spMkLst>
            <pc:docMk/>
            <pc:sldMk cId="3543837453" sldId="283"/>
            <ac:spMk id="9" creationId="{521BA56A-7C0B-28BA-A406-CA1E34A687E7}"/>
          </ac:spMkLst>
        </pc:spChg>
        <pc:spChg chg="add mod">
          <ac:chgData name="Nathan Altair Krikawa" userId="4c578624-8c72-4009-abca-faa2160fc05b" providerId="ADAL" clId="{5F494CE2-D4C9-4378-BEF2-212C065BD9E0}" dt="2024-09-18T19:00:56.445" v="6196"/>
          <ac:spMkLst>
            <pc:docMk/>
            <pc:sldMk cId="3543837453" sldId="283"/>
            <ac:spMk id="10" creationId="{F7507565-4ED8-1FDE-E881-9A58458853CA}"/>
          </ac:spMkLst>
        </pc:spChg>
        <pc:spChg chg="add mod">
          <ac:chgData name="Nathan Altair Krikawa" userId="4c578624-8c72-4009-abca-faa2160fc05b" providerId="ADAL" clId="{5F494CE2-D4C9-4378-BEF2-212C065BD9E0}" dt="2024-09-18T19:02:18.899" v="6262" actId="1076"/>
          <ac:spMkLst>
            <pc:docMk/>
            <pc:sldMk cId="3543837453" sldId="283"/>
            <ac:spMk id="12" creationId="{ABEEBBF3-51A2-6C1B-91E7-D8EBF1CEF035}"/>
          </ac:spMkLst>
        </pc:spChg>
        <pc:spChg chg="mod">
          <ac:chgData name="Nathan Altair Krikawa" userId="4c578624-8c72-4009-abca-faa2160fc05b" providerId="ADAL" clId="{5F494CE2-D4C9-4378-BEF2-212C065BD9E0}" dt="2024-09-18T22:24:23.303" v="7736" actId="20577"/>
          <ac:spMkLst>
            <pc:docMk/>
            <pc:sldMk cId="3543837453" sldId="283"/>
            <ac:spMk id="20" creationId="{9AAB9B52-1B57-925C-7B8F-C0CBDFADAD0A}"/>
          </ac:spMkLst>
        </pc:spChg>
        <pc:graphicFrameChg chg="add mod">
          <ac:chgData name="Nathan Altair Krikawa" userId="4c578624-8c72-4009-abca-faa2160fc05b" providerId="ADAL" clId="{5F494CE2-D4C9-4378-BEF2-212C065BD9E0}" dt="2024-09-18T06:42:28.843" v="5490" actId="1076"/>
          <ac:graphicFrameMkLst>
            <pc:docMk/>
            <pc:sldMk cId="3543837453" sldId="283"/>
            <ac:graphicFrameMk id="3" creationId="{2AD3D8F6-5052-7785-E015-798745CB6E88}"/>
          </ac:graphicFrameMkLst>
        </pc:graphicFrameChg>
        <pc:graphicFrameChg chg="add del mod">
          <ac:chgData name="Nathan Altair Krikawa" userId="4c578624-8c72-4009-abca-faa2160fc05b" providerId="ADAL" clId="{5F494CE2-D4C9-4378-BEF2-212C065BD9E0}" dt="2024-09-18T19:18:00.710" v="6664" actId="478"/>
          <ac:graphicFrameMkLst>
            <pc:docMk/>
            <pc:sldMk cId="3543837453" sldId="283"/>
            <ac:graphicFrameMk id="11" creationId="{F82BC8CB-112A-A4CB-469C-137AC1B09665}"/>
          </ac:graphicFrameMkLst>
        </pc:graphicFrameChg>
        <pc:graphicFrameChg chg="add mod">
          <ac:chgData name="Nathan Altair Krikawa" userId="4c578624-8c72-4009-abca-faa2160fc05b" providerId="ADAL" clId="{5F494CE2-D4C9-4378-BEF2-212C065BD9E0}" dt="2024-09-18T21:27:08.689" v="7572"/>
          <ac:graphicFrameMkLst>
            <pc:docMk/>
            <pc:sldMk cId="3543837453" sldId="283"/>
            <ac:graphicFrameMk id="13" creationId="{0A461EA7-A9B9-9972-C4FE-CCD4F91BF5EC}"/>
          </ac:graphicFrameMkLst>
        </pc:graphicFrameChg>
        <pc:graphicFrameChg chg="add mod modGraphic">
          <ac:chgData name="Nathan Altair Krikawa" userId="4c578624-8c72-4009-abca-faa2160fc05b" providerId="ADAL" clId="{5F494CE2-D4C9-4378-BEF2-212C065BD9E0}" dt="2024-09-18T21:27:39.589" v="7646" actId="20577"/>
          <ac:graphicFrameMkLst>
            <pc:docMk/>
            <pc:sldMk cId="3543837453" sldId="283"/>
            <ac:graphicFrameMk id="22" creationId="{11DD5A3E-C03B-FDEA-BBF5-52327D706C93}"/>
          </ac:graphicFrameMkLst>
        </pc:graphicFrameChg>
        <pc:picChg chg="add del mod">
          <ac:chgData name="Nathan Altair Krikawa" userId="4c578624-8c72-4009-abca-faa2160fc05b" providerId="ADAL" clId="{5F494CE2-D4C9-4378-BEF2-212C065BD9E0}" dt="2024-09-18T06:52:44.178" v="5649" actId="21"/>
          <ac:picMkLst>
            <pc:docMk/>
            <pc:sldMk cId="3543837453" sldId="283"/>
            <ac:picMk id="2" creationId="{C88F0164-3307-65D9-2DFB-FCACD0F06B96}"/>
          </ac:picMkLst>
        </pc:picChg>
        <pc:picChg chg="add del mod">
          <ac:chgData name="Nathan Altair Krikawa" userId="4c578624-8c72-4009-abca-faa2160fc05b" providerId="ADAL" clId="{5F494CE2-D4C9-4378-BEF2-212C065BD9E0}" dt="2024-09-18T06:29:45.840" v="5198" actId="478"/>
          <ac:picMkLst>
            <pc:docMk/>
            <pc:sldMk cId="3543837453" sldId="283"/>
            <ac:picMk id="1026" creationId="{7B8FB59A-FD1D-037C-C861-5FF21463BD21}"/>
          </ac:picMkLst>
        </pc:picChg>
      </pc:sldChg>
      <pc:sldChg chg="addSp delSp modSp add mod modNotesTx">
        <pc:chgData name="Nathan Altair Krikawa" userId="4c578624-8c72-4009-abca-faa2160fc05b" providerId="ADAL" clId="{5F494CE2-D4C9-4378-BEF2-212C065BD9E0}" dt="2024-09-19T04:23:12.772" v="7939" actId="1036"/>
        <pc:sldMkLst>
          <pc:docMk/>
          <pc:sldMk cId="4246107455" sldId="284"/>
        </pc:sldMkLst>
        <pc:spChg chg="add del mod">
          <ac:chgData name="Nathan Altair Krikawa" userId="4c578624-8c72-4009-abca-faa2160fc05b" providerId="ADAL" clId="{5F494CE2-D4C9-4378-BEF2-212C065BD9E0}" dt="2024-09-18T06:28:30.222" v="5170" actId="478"/>
          <ac:spMkLst>
            <pc:docMk/>
            <pc:sldMk cId="4246107455" sldId="284"/>
            <ac:spMk id="2" creationId="{0DEBD173-D11B-47FA-A2FA-75BE445CE736}"/>
          </ac:spMkLst>
        </pc:spChg>
        <pc:spChg chg="add mod">
          <ac:chgData name="Nathan Altair Krikawa" userId="4c578624-8c72-4009-abca-faa2160fc05b" providerId="ADAL" clId="{5F494CE2-D4C9-4378-BEF2-212C065BD9E0}" dt="2024-09-18T18:59:44.633" v="6161" actId="1037"/>
          <ac:spMkLst>
            <pc:docMk/>
            <pc:sldMk cId="4246107455" sldId="284"/>
            <ac:spMk id="3" creationId="{66C03F9D-B37B-4AD2-6009-CFB91C97022F}"/>
          </ac:spMkLst>
        </pc:spChg>
        <pc:spChg chg="add mod">
          <ac:chgData name="Nathan Altair Krikawa" userId="4c578624-8c72-4009-abca-faa2160fc05b" providerId="ADAL" clId="{5F494CE2-D4C9-4378-BEF2-212C065BD9E0}" dt="2024-09-18T18:59:44.633" v="6161" actId="1037"/>
          <ac:spMkLst>
            <pc:docMk/>
            <pc:sldMk cId="4246107455" sldId="284"/>
            <ac:spMk id="4" creationId="{D4ECADC3-8613-527F-04D7-A6F373BEFBCF}"/>
          </ac:spMkLst>
        </pc:spChg>
        <pc:spChg chg="mod">
          <ac:chgData name="Nathan Altair Krikawa" userId="4c578624-8c72-4009-abca-faa2160fc05b" providerId="ADAL" clId="{5F494CE2-D4C9-4378-BEF2-212C065BD9E0}" dt="2024-09-15T23:29:05.387" v="1529" actId="20577"/>
          <ac:spMkLst>
            <pc:docMk/>
            <pc:sldMk cId="4246107455" sldId="284"/>
            <ac:spMk id="6" creationId="{CC2367EF-5E84-C020-EE59-AA0F48393E59}"/>
          </ac:spMkLst>
        </pc:spChg>
        <pc:spChg chg="add mod">
          <ac:chgData name="Nathan Altair Krikawa" userId="4c578624-8c72-4009-abca-faa2160fc05b" providerId="ADAL" clId="{5F494CE2-D4C9-4378-BEF2-212C065BD9E0}" dt="2024-09-19T04:23:12.772" v="7939" actId="1036"/>
          <ac:spMkLst>
            <pc:docMk/>
            <pc:sldMk cId="4246107455" sldId="284"/>
            <ac:spMk id="7" creationId="{66E0835E-673A-A801-C64D-8E958CB8C7C4}"/>
          </ac:spMkLst>
        </pc:spChg>
        <pc:spChg chg="add mod">
          <ac:chgData name="Nathan Altair Krikawa" userId="4c578624-8c72-4009-abca-faa2160fc05b" providerId="ADAL" clId="{5F494CE2-D4C9-4378-BEF2-212C065BD9E0}" dt="2024-09-18T18:59:44.633" v="6161" actId="1037"/>
          <ac:spMkLst>
            <pc:docMk/>
            <pc:sldMk cId="4246107455" sldId="284"/>
            <ac:spMk id="8" creationId="{E47D8FFE-D781-4273-E7E6-EC529A4E7536}"/>
          </ac:spMkLst>
        </pc:spChg>
        <pc:spChg chg="add mod">
          <ac:chgData name="Nathan Altair Krikawa" userId="4c578624-8c72-4009-abca-faa2160fc05b" providerId="ADAL" clId="{5F494CE2-D4C9-4378-BEF2-212C065BD9E0}" dt="2024-09-18T18:59:44.633" v="6161" actId="1037"/>
          <ac:spMkLst>
            <pc:docMk/>
            <pc:sldMk cId="4246107455" sldId="284"/>
            <ac:spMk id="9" creationId="{13806C33-FEAB-60BE-25AD-0D669EB4223D}"/>
          </ac:spMkLst>
        </pc:spChg>
        <pc:spChg chg="add mod">
          <ac:chgData name="Nathan Altair Krikawa" userId="4c578624-8c72-4009-abca-faa2160fc05b" providerId="ADAL" clId="{5F494CE2-D4C9-4378-BEF2-212C065BD9E0}" dt="2024-09-18T18:59:44.633" v="6161" actId="1037"/>
          <ac:spMkLst>
            <pc:docMk/>
            <pc:sldMk cId="4246107455" sldId="284"/>
            <ac:spMk id="10" creationId="{69FA16E0-0B7A-660A-4DF7-318FA9A00183}"/>
          </ac:spMkLst>
        </pc:spChg>
        <pc:spChg chg="add mod">
          <ac:chgData name="Nathan Altair Krikawa" userId="4c578624-8c72-4009-abca-faa2160fc05b" providerId="ADAL" clId="{5F494CE2-D4C9-4378-BEF2-212C065BD9E0}" dt="2024-09-18T18:59:44.633" v="6161" actId="1037"/>
          <ac:spMkLst>
            <pc:docMk/>
            <pc:sldMk cId="4246107455" sldId="284"/>
            <ac:spMk id="11" creationId="{4AFC6627-8854-301F-DEAF-8CAD966886FB}"/>
          </ac:spMkLst>
        </pc:spChg>
        <pc:spChg chg="add mod">
          <ac:chgData name="Nathan Altair Krikawa" userId="4c578624-8c72-4009-abca-faa2160fc05b" providerId="ADAL" clId="{5F494CE2-D4C9-4378-BEF2-212C065BD9E0}" dt="2024-09-19T04:23:12.772" v="7939" actId="1036"/>
          <ac:spMkLst>
            <pc:docMk/>
            <pc:sldMk cId="4246107455" sldId="284"/>
            <ac:spMk id="12" creationId="{C8DD7CBA-9CE4-3139-76C4-523215D36E49}"/>
          </ac:spMkLst>
        </pc:spChg>
        <pc:spChg chg="mod">
          <ac:chgData name="Nathan Altair Krikawa" userId="4c578624-8c72-4009-abca-faa2160fc05b" providerId="ADAL" clId="{5F494CE2-D4C9-4378-BEF2-212C065BD9E0}" dt="2024-09-18T06:28:51.714" v="5183" actId="20577"/>
          <ac:spMkLst>
            <pc:docMk/>
            <pc:sldMk cId="4246107455" sldId="284"/>
            <ac:spMk id="20" creationId="{9AAB9B52-1B57-925C-7B8F-C0CBDFADAD0A}"/>
          </ac:spMkLst>
        </pc:spChg>
      </pc:sldChg>
      <pc:sldChg chg="addSp delSp modSp add del mod ord">
        <pc:chgData name="Nathan Altair Krikawa" userId="4c578624-8c72-4009-abca-faa2160fc05b" providerId="ADAL" clId="{5F494CE2-D4C9-4378-BEF2-212C065BD9E0}" dt="2024-09-19T01:21:33.114" v="7874" actId="20577"/>
        <pc:sldMkLst>
          <pc:docMk/>
          <pc:sldMk cId="2046305303" sldId="285"/>
        </pc:sldMkLst>
        <pc:spChg chg="add del mod">
          <ac:chgData name="Nathan Altair Krikawa" userId="4c578624-8c72-4009-abca-faa2160fc05b" providerId="ADAL" clId="{5F494CE2-D4C9-4378-BEF2-212C065BD9E0}" dt="2024-09-17T21:04:53.805" v="2630" actId="478"/>
          <ac:spMkLst>
            <pc:docMk/>
            <pc:sldMk cId="2046305303" sldId="285"/>
            <ac:spMk id="2" creationId="{69915281-4077-490D-4629-5968E0CC570A}"/>
          </ac:spMkLst>
        </pc:spChg>
        <pc:spChg chg="add mod">
          <ac:chgData name="Nathan Altair Krikawa" userId="4c578624-8c72-4009-abca-faa2160fc05b" providerId="ADAL" clId="{5F494CE2-D4C9-4378-BEF2-212C065BD9E0}" dt="2024-09-12T00:04:05.016" v="126"/>
          <ac:spMkLst>
            <pc:docMk/>
            <pc:sldMk cId="2046305303" sldId="285"/>
            <ac:spMk id="3" creationId="{6554036E-F701-DF0E-3B3C-7BFFAD021A31}"/>
          </ac:spMkLst>
        </pc:spChg>
        <pc:spChg chg="add del mod">
          <ac:chgData name="Nathan Altair Krikawa" userId="4c578624-8c72-4009-abca-faa2160fc05b" providerId="ADAL" clId="{5F494CE2-D4C9-4378-BEF2-212C065BD9E0}" dt="2024-09-17T21:29:33.321" v="3083" actId="478"/>
          <ac:spMkLst>
            <pc:docMk/>
            <pc:sldMk cId="2046305303" sldId="285"/>
            <ac:spMk id="4" creationId="{A1AE3FBB-A70D-68F7-0CE6-7DCA7A0A786A}"/>
          </ac:spMkLst>
        </pc:spChg>
        <pc:spChg chg="mod">
          <ac:chgData name="Nathan Altair Krikawa" userId="4c578624-8c72-4009-abca-faa2160fc05b" providerId="ADAL" clId="{5F494CE2-D4C9-4378-BEF2-212C065BD9E0}" dt="2024-09-17T21:10:08.824" v="2790" actId="20577"/>
          <ac:spMkLst>
            <pc:docMk/>
            <pc:sldMk cId="2046305303" sldId="285"/>
            <ac:spMk id="6" creationId="{CC2367EF-5E84-C020-EE59-AA0F48393E59}"/>
          </ac:spMkLst>
        </pc:spChg>
        <pc:spChg chg="add del mod">
          <ac:chgData name="Nathan Altair Krikawa" userId="4c578624-8c72-4009-abca-faa2160fc05b" providerId="ADAL" clId="{5F494CE2-D4C9-4378-BEF2-212C065BD9E0}" dt="2024-09-18T03:16:52.112" v="3356" actId="21"/>
          <ac:spMkLst>
            <pc:docMk/>
            <pc:sldMk cId="2046305303" sldId="285"/>
            <ac:spMk id="9" creationId="{521BA56A-7C0B-28BA-A406-CA1E34A687E7}"/>
          </ac:spMkLst>
        </pc:spChg>
        <pc:spChg chg="add mod">
          <ac:chgData name="Nathan Altair Krikawa" userId="4c578624-8c72-4009-abca-faa2160fc05b" providerId="ADAL" clId="{5F494CE2-D4C9-4378-BEF2-212C065BD9E0}" dt="2024-09-17T21:12:41.744" v="2996" actId="1035"/>
          <ac:spMkLst>
            <pc:docMk/>
            <pc:sldMk cId="2046305303" sldId="285"/>
            <ac:spMk id="10" creationId="{09CA5660-A333-147B-DCB3-FA9A739E1F76}"/>
          </ac:spMkLst>
        </pc:spChg>
        <pc:spChg chg="add mod">
          <ac:chgData name="Nathan Altair Krikawa" userId="4c578624-8c72-4009-abca-faa2160fc05b" providerId="ADAL" clId="{5F494CE2-D4C9-4378-BEF2-212C065BD9E0}" dt="2024-09-18T05:16:36.211" v="3948" actId="20577"/>
          <ac:spMkLst>
            <pc:docMk/>
            <pc:sldMk cId="2046305303" sldId="285"/>
            <ac:spMk id="12" creationId="{9BA6E61E-305A-52DB-28DD-36CF174CB0FE}"/>
          </ac:spMkLst>
        </pc:spChg>
        <pc:spChg chg="add mod">
          <ac:chgData name="Nathan Altair Krikawa" userId="4c578624-8c72-4009-abca-faa2160fc05b" providerId="ADAL" clId="{5F494CE2-D4C9-4378-BEF2-212C065BD9E0}" dt="2024-09-19T01:21:30.068" v="7871" actId="20577"/>
          <ac:spMkLst>
            <pc:docMk/>
            <pc:sldMk cId="2046305303" sldId="285"/>
            <ac:spMk id="14" creationId="{C421CE97-87EA-E1DC-C6B2-500A10DDBE9B}"/>
          </ac:spMkLst>
        </pc:spChg>
        <pc:spChg chg="add mod">
          <ac:chgData name="Nathan Altair Krikawa" userId="4c578624-8c72-4009-abca-faa2160fc05b" providerId="ADAL" clId="{5F494CE2-D4C9-4378-BEF2-212C065BD9E0}" dt="2024-09-19T01:21:33.114" v="7874" actId="20577"/>
          <ac:spMkLst>
            <pc:docMk/>
            <pc:sldMk cId="2046305303" sldId="285"/>
            <ac:spMk id="15" creationId="{854B204E-037F-D1D0-21B4-CE963D0714A6}"/>
          </ac:spMkLst>
        </pc:spChg>
        <pc:spChg chg="add mod">
          <ac:chgData name="Nathan Altair Krikawa" userId="4c578624-8c72-4009-abca-faa2160fc05b" providerId="ADAL" clId="{5F494CE2-D4C9-4378-BEF2-212C065BD9E0}" dt="2024-09-18T04:19:15.870" v="3526" actId="1076"/>
          <ac:spMkLst>
            <pc:docMk/>
            <pc:sldMk cId="2046305303" sldId="285"/>
            <ac:spMk id="17" creationId="{64804877-AAC2-0CF5-BF76-9044A10FEF5A}"/>
          </ac:spMkLst>
        </pc:spChg>
        <pc:spChg chg="add mod">
          <ac:chgData name="Nathan Altair Krikawa" userId="4c578624-8c72-4009-abca-faa2160fc05b" providerId="ADAL" clId="{5F494CE2-D4C9-4378-BEF2-212C065BD9E0}" dt="2024-09-18T04:19:55.120" v="3536" actId="1076"/>
          <ac:spMkLst>
            <pc:docMk/>
            <pc:sldMk cId="2046305303" sldId="285"/>
            <ac:spMk id="18" creationId="{394DBED8-0E9E-1DE6-D0B8-B7AA76BF45F3}"/>
          </ac:spMkLst>
        </pc:spChg>
        <pc:spChg chg="mod">
          <ac:chgData name="Nathan Altair Krikawa" userId="4c578624-8c72-4009-abca-faa2160fc05b" providerId="ADAL" clId="{5F494CE2-D4C9-4378-BEF2-212C065BD9E0}" dt="2024-09-17T21:04:46.231" v="2629" actId="20577"/>
          <ac:spMkLst>
            <pc:docMk/>
            <pc:sldMk cId="2046305303" sldId="285"/>
            <ac:spMk id="20" creationId="{9AAB9B52-1B57-925C-7B8F-C0CBDFADAD0A}"/>
          </ac:spMkLst>
        </pc:spChg>
        <pc:spChg chg="add mod">
          <ac:chgData name="Nathan Altair Krikawa" userId="4c578624-8c72-4009-abca-faa2160fc05b" providerId="ADAL" clId="{5F494CE2-D4C9-4378-BEF2-212C065BD9E0}" dt="2024-09-18T04:25:09.114" v="3612" actId="1076"/>
          <ac:spMkLst>
            <pc:docMk/>
            <pc:sldMk cId="2046305303" sldId="285"/>
            <ac:spMk id="21" creationId="{FDA29DEE-F54A-27BF-D158-B7C72C6FECE0}"/>
          </ac:spMkLst>
        </pc:spChg>
        <pc:spChg chg="add mod">
          <ac:chgData name="Nathan Altair Krikawa" userId="4c578624-8c72-4009-abca-faa2160fc05b" providerId="ADAL" clId="{5F494CE2-D4C9-4378-BEF2-212C065BD9E0}" dt="2024-09-18T04:54:38.925" v="3722" actId="1076"/>
          <ac:spMkLst>
            <pc:docMk/>
            <pc:sldMk cId="2046305303" sldId="285"/>
            <ac:spMk id="24" creationId="{274EA08F-F590-41F0-A721-CD8B6B5E4C8A}"/>
          </ac:spMkLst>
        </pc:spChg>
        <pc:spChg chg="add mod">
          <ac:chgData name="Nathan Altair Krikawa" userId="4c578624-8c72-4009-abca-faa2160fc05b" providerId="ADAL" clId="{5F494CE2-D4C9-4378-BEF2-212C065BD9E0}" dt="2024-09-18T04:55:23.833" v="3725" actId="1076"/>
          <ac:spMkLst>
            <pc:docMk/>
            <pc:sldMk cId="2046305303" sldId="285"/>
            <ac:spMk id="25" creationId="{6989ADE5-A666-4D9E-03A2-7A5B63C08236}"/>
          </ac:spMkLst>
        </pc:spChg>
        <pc:spChg chg="add mod">
          <ac:chgData name="Nathan Altair Krikawa" userId="4c578624-8c72-4009-abca-faa2160fc05b" providerId="ADAL" clId="{5F494CE2-D4C9-4378-BEF2-212C065BD9E0}" dt="2024-09-18T05:08:34.552" v="3875" actId="20577"/>
          <ac:spMkLst>
            <pc:docMk/>
            <pc:sldMk cId="2046305303" sldId="285"/>
            <ac:spMk id="30" creationId="{12CFFFEE-F25B-F566-F74C-1AAD9706D023}"/>
          </ac:spMkLst>
        </pc:spChg>
        <pc:spChg chg="add mod">
          <ac:chgData name="Nathan Altair Krikawa" userId="4c578624-8c72-4009-abca-faa2160fc05b" providerId="ADAL" clId="{5F494CE2-D4C9-4378-BEF2-212C065BD9E0}" dt="2024-09-18T05:10:22.149" v="3903" actId="20577"/>
          <ac:spMkLst>
            <pc:docMk/>
            <pc:sldMk cId="2046305303" sldId="285"/>
            <ac:spMk id="31" creationId="{FF1F1288-8933-C38D-BAEF-480EA9E2976B}"/>
          </ac:spMkLst>
        </pc:spChg>
        <pc:picChg chg="add mod">
          <ac:chgData name="Nathan Altair Krikawa" userId="4c578624-8c72-4009-abca-faa2160fc05b" providerId="ADAL" clId="{5F494CE2-D4C9-4378-BEF2-212C065BD9E0}" dt="2024-09-18T03:33:32.107" v="3372" actId="14100"/>
          <ac:picMkLst>
            <pc:docMk/>
            <pc:sldMk cId="2046305303" sldId="285"/>
            <ac:picMk id="8" creationId="{EA41F69C-EC22-61CB-7704-86DF9A719CF7}"/>
          </ac:picMkLst>
        </pc:picChg>
        <pc:picChg chg="add mod">
          <ac:chgData name="Nathan Altair Krikawa" userId="4c578624-8c72-4009-abca-faa2160fc05b" providerId="ADAL" clId="{5F494CE2-D4C9-4378-BEF2-212C065BD9E0}" dt="2024-09-18T22:25:09.162" v="7738" actId="962"/>
          <ac:picMkLst>
            <pc:docMk/>
            <pc:sldMk cId="2046305303" sldId="285"/>
            <ac:picMk id="13" creationId="{412AEBC6-085C-44D4-CC6A-E4F60EF26E77}"/>
          </ac:picMkLst>
        </pc:picChg>
        <pc:picChg chg="add del mod">
          <ac:chgData name="Nathan Altair Krikawa" userId="4c578624-8c72-4009-abca-faa2160fc05b" providerId="ADAL" clId="{5F494CE2-D4C9-4378-BEF2-212C065BD9E0}" dt="2024-09-18T05:22:39.213" v="3959" actId="478"/>
          <ac:picMkLst>
            <pc:docMk/>
            <pc:sldMk cId="2046305303" sldId="285"/>
            <ac:picMk id="23" creationId="{0BA96DFC-3D2E-FD5F-9DC1-0467737ED7F6}"/>
          </ac:picMkLst>
        </pc:picChg>
        <pc:picChg chg="add mod">
          <ac:chgData name="Nathan Altair Krikawa" userId="4c578624-8c72-4009-abca-faa2160fc05b" providerId="ADAL" clId="{5F494CE2-D4C9-4378-BEF2-212C065BD9E0}" dt="2024-09-18T05:22:43.557" v="3960" actId="1076"/>
          <ac:picMkLst>
            <pc:docMk/>
            <pc:sldMk cId="2046305303" sldId="285"/>
            <ac:picMk id="33" creationId="{943614DB-92C5-A5A5-F9A0-2A584E5D64DD}"/>
          </ac:picMkLst>
        </pc:picChg>
        <pc:picChg chg="add del mod">
          <ac:chgData name="Nathan Altair Krikawa" userId="4c578624-8c72-4009-abca-faa2160fc05b" providerId="ADAL" clId="{5F494CE2-D4C9-4378-BEF2-212C065BD9E0}" dt="2024-09-18T03:16:52.112" v="3356" actId="21"/>
          <ac:picMkLst>
            <pc:docMk/>
            <pc:sldMk cId="2046305303" sldId="285"/>
            <ac:picMk id="1026" creationId="{7B8FB59A-FD1D-037C-C861-5FF21463BD21}"/>
          </ac:picMkLst>
        </pc:picChg>
        <pc:picChg chg="add mod">
          <ac:chgData name="Nathan Altair Krikawa" userId="4c578624-8c72-4009-abca-faa2160fc05b" providerId="ADAL" clId="{5F494CE2-D4C9-4378-BEF2-212C065BD9E0}" dt="2024-09-18T22:25:23.795" v="7742" actId="962"/>
          <ac:picMkLst>
            <pc:docMk/>
            <pc:sldMk cId="2046305303" sldId="285"/>
            <ac:picMk id="1028" creationId="{24E8C59C-7E12-02B0-1D30-0ECCE2A37E03}"/>
          </ac:picMkLst>
        </pc:picChg>
        <pc:cxnChg chg="add">
          <ac:chgData name="Nathan Altair Krikawa" userId="4c578624-8c72-4009-abca-faa2160fc05b" providerId="ADAL" clId="{5F494CE2-D4C9-4378-BEF2-212C065BD9E0}" dt="2024-09-18T04:55:40.234" v="3726" actId="11529"/>
          <ac:cxnSpMkLst>
            <pc:docMk/>
            <pc:sldMk cId="2046305303" sldId="285"/>
            <ac:cxnSpMk id="27" creationId="{EEECC1A6-C9B2-67A3-66EB-7B4CDFCE1BAE}"/>
          </ac:cxnSpMkLst>
        </pc:cxnChg>
        <pc:cxnChg chg="add mod">
          <ac:chgData name="Nathan Altair Krikawa" userId="4c578624-8c72-4009-abca-faa2160fc05b" providerId="ADAL" clId="{5F494CE2-D4C9-4378-BEF2-212C065BD9E0}" dt="2024-09-18T04:55:54.782" v="3730" actId="1076"/>
          <ac:cxnSpMkLst>
            <pc:docMk/>
            <pc:sldMk cId="2046305303" sldId="285"/>
            <ac:cxnSpMk id="28" creationId="{516B74E2-E317-DB16-757E-06FB8948250A}"/>
          </ac:cxnSpMkLst>
        </pc:cxnChg>
      </pc:sldChg>
      <pc:sldChg chg="addSp delSp modSp mod ord">
        <pc:chgData name="Nathan Altair Krikawa" userId="4c578624-8c72-4009-abca-faa2160fc05b" providerId="ADAL" clId="{5F494CE2-D4C9-4378-BEF2-212C065BD9E0}" dt="2024-09-18T22:36:36.321" v="7770" actId="1076"/>
        <pc:sldMkLst>
          <pc:docMk/>
          <pc:sldMk cId="3006640954" sldId="286"/>
        </pc:sldMkLst>
        <pc:spChg chg="add mod">
          <ac:chgData name="Nathan Altair Krikawa" userId="4c578624-8c72-4009-abca-faa2160fc05b" providerId="ADAL" clId="{5F494CE2-D4C9-4378-BEF2-212C065BD9E0}" dt="2024-09-12T00:07:23.277" v="143" actId="12"/>
          <ac:spMkLst>
            <pc:docMk/>
            <pc:sldMk cId="3006640954" sldId="286"/>
            <ac:spMk id="2" creationId="{172C0B9B-DCF9-0104-D70A-06EE4AB6910A}"/>
          </ac:spMkLst>
        </pc:spChg>
        <pc:spChg chg="del">
          <ac:chgData name="Nathan Altair Krikawa" userId="4c578624-8c72-4009-abca-faa2160fc05b" providerId="ADAL" clId="{5F494CE2-D4C9-4378-BEF2-212C065BD9E0}" dt="2024-09-18T22:36:11.888" v="7760" actId="478"/>
          <ac:spMkLst>
            <pc:docMk/>
            <pc:sldMk cId="3006640954" sldId="286"/>
            <ac:spMk id="4" creationId="{06E53A87-C57E-67E0-E658-9C69AB18C31F}"/>
          </ac:spMkLst>
        </pc:spChg>
        <pc:spChg chg="mod">
          <ac:chgData name="Nathan Altair Krikawa" userId="4c578624-8c72-4009-abca-faa2160fc05b" providerId="ADAL" clId="{5F494CE2-D4C9-4378-BEF2-212C065BD9E0}" dt="2024-09-12T00:43:22.521" v="222" actId="20577"/>
          <ac:spMkLst>
            <pc:docMk/>
            <pc:sldMk cId="3006640954" sldId="286"/>
            <ac:spMk id="20" creationId="{9AAB9B52-1B57-925C-7B8F-C0CBDFADAD0A}"/>
          </ac:spMkLst>
        </pc:spChg>
        <pc:picChg chg="add del mod">
          <ac:chgData name="Nathan Altair Krikawa" userId="4c578624-8c72-4009-abca-faa2160fc05b" providerId="ADAL" clId="{5F494CE2-D4C9-4378-BEF2-212C065BD9E0}" dt="2024-09-18T22:36:36.321" v="7770" actId="1076"/>
          <ac:picMkLst>
            <pc:docMk/>
            <pc:sldMk cId="3006640954" sldId="286"/>
            <ac:picMk id="8" creationId="{A78CF5ED-0926-9DC3-E5A1-D00C7CDF5699}"/>
          </ac:picMkLst>
        </pc:picChg>
        <pc:picChg chg="del">
          <ac:chgData name="Nathan Altair Krikawa" userId="4c578624-8c72-4009-abca-faa2160fc05b" providerId="ADAL" clId="{5F494CE2-D4C9-4378-BEF2-212C065BD9E0}" dt="2024-09-18T22:36:07.400" v="7759" actId="478"/>
          <ac:picMkLst>
            <pc:docMk/>
            <pc:sldMk cId="3006640954" sldId="286"/>
            <ac:picMk id="10" creationId="{41F59ED0-D346-D335-11E7-8027EDF273E2}"/>
          </ac:picMkLst>
        </pc:picChg>
      </pc:sldChg>
      <pc:sldChg chg="addSp modSp mod">
        <pc:chgData name="Nathan Altair Krikawa" userId="4c578624-8c72-4009-abca-faa2160fc05b" providerId="ADAL" clId="{5F494CE2-D4C9-4378-BEF2-212C065BD9E0}" dt="2024-09-12T00:43:30.278" v="234" actId="20577"/>
        <pc:sldMkLst>
          <pc:docMk/>
          <pc:sldMk cId="2124825668" sldId="287"/>
        </pc:sldMkLst>
        <pc:spChg chg="add mod">
          <ac:chgData name="Nathan Altair Krikawa" userId="4c578624-8c72-4009-abca-faa2160fc05b" providerId="ADAL" clId="{5F494CE2-D4C9-4378-BEF2-212C065BD9E0}" dt="2024-09-12T00:08:00.887" v="145" actId="108"/>
          <ac:spMkLst>
            <pc:docMk/>
            <pc:sldMk cId="2124825668" sldId="287"/>
            <ac:spMk id="2" creationId="{14E9B838-F4FF-E200-AF62-E0B117920F29}"/>
          </ac:spMkLst>
        </pc:spChg>
        <pc:spChg chg="mod">
          <ac:chgData name="Nathan Altair Krikawa" userId="4c578624-8c72-4009-abca-faa2160fc05b" providerId="ADAL" clId="{5F494CE2-D4C9-4378-BEF2-212C065BD9E0}" dt="2024-09-12T00:43:30.278" v="234" actId="20577"/>
          <ac:spMkLst>
            <pc:docMk/>
            <pc:sldMk cId="2124825668" sldId="287"/>
            <ac:spMk id="20" creationId="{9AAB9B52-1B57-925C-7B8F-C0CBDFADAD0A}"/>
          </ac:spMkLst>
        </pc:spChg>
      </pc:sldChg>
      <pc:sldChg chg="addSp delSp modSp add mod">
        <pc:chgData name="Nathan Altair Krikawa" userId="4c578624-8c72-4009-abca-faa2160fc05b" providerId="ADAL" clId="{5F494CE2-D4C9-4378-BEF2-212C065BD9E0}" dt="2024-09-19T00:58:59.080" v="7791" actId="20577"/>
        <pc:sldMkLst>
          <pc:docMk/>
          <pc:sldMk cId="2560417432" sldId="288"/>
        </pc:sldMkLst>
        <pc:spChg chg="del mod">
          <ac:chgData name="Nathan Altair Krikawa" userId="4c578624-8c72-4009-abca-faa2160fc05b" providerId="ADAL" clId="{5F494CE2-D4C9-4378-BEF2-212C065BD9E0}" dt="2024-09-18T22:04:16.895" v="7651" actId="478"/>
          <ac:spMkLst>
            <pc:docMk/>
            <pc:sldMk cId="2560417432" sldId="288"/>
            <ac:spMk id="4" creationId="{7834E420-1A01-BF67-249C-B28404BB274C}"/>
          </ac:spMkLst>
        </pc:spChg>
        <pc:spChg chg="mod">
          <ac:chgData name="Nathan Altair Krikawa" userId="4c578624-8c72-4009-abca-faa2160fc05b" providerId="ADAL" clId="{5F494CE2-D4C9-4378-BEF2-212C065BD9E0}" dt="2024-09-12T00:01:04.580" v="99" actId="20577"/>
          <ac:spMkLst>
            <pc:docMk/>
            <pc:sldMk cId="2560417432" sldId="288"/>
            <ac:spMk id="6" creationId="{CC2367EF-5E84-C020-EE59-AA0F48393E59}"/>
          </ac:spMkLst>
        </pc:spChg>
        <pc:spChg chg="mod">
          <ac:chgData name="Nathan Altair Krikawa" userId="4c578624-8c72-4009-abca-faa2160fc05b" providerId="ADAL" clId="{5F494CE2-D4C9-4378-BEF2-212C065BD9E0}" dt="2024-09-19T00:58:59.080" v="7791" actId="20577"/>
          <ac:spMkLst>
            <pc:docMk/>
            <pc:sldMk cId="2560417432" sldId="288"/>
            <ac:spMk id="20" creationId="{9AAB9B52-1B57-925C-7B8F-C0CBDFADAD0A}"/>
          </ac:spMkLst>
        </pc:spChg>
        <pc:picChg chg="add del mod">
          <ac:chgData name="Nathan Altair Krikawa" userId="4c578624-8c72-4009-abca-faa2160fc05b" providerId="ADAL" clId="{5F494CE2-D4C9-4378-BEF2-212C065BD9E0}" dt="2024-09-18T22:06:47.146" v="7655" actId="478"/>
          <ac:picMkLst>
            <pc:docMk/>
            <pc:sldMk cId="2560417432" sldId="288"/>
            <ac:picMk id="3" creationId="{730A8174-0D24-9288-3913-6805448B0ADF}"/>
          </ac:picMkLst>
        </pc:picChg>
        <pc:picChg chg="add del mod">
          <ac:chgData name="Nathan Altair Krikawa" userId="4c578624-8c72-4009-abca-faa2160fc05b" providerId="ADAL" clId="{5F494CE2-D4C9-4378-BEF2-212C065BD9E0}" dt="2024-09-18T22:11:10.193" v="7666" actId="478"/>
          <ac:picMkLst>
            <pc:docMk/>
            <pc:sldMk cId="2560417432" sldId="288"/>
            <ac:picMk id="8" creationId="{A3D825DD-4E14-D448-394C-F7FA679F0FE9}"/>
          </ac:picMkLst>
        </pc:picChg>
        <pc:picChg chg="add del mod modCrop">
          <ac:chgData name="Nathan Altair Krikawa" userId="4c578624-8c72-4009-abca-faa2160fc05b" providerId="ADAL" clId="{5F494CE2-D4C9-4378-BEF2-212C065BD9E0}" dt="2024-09-18T22:12:23.591" v="7674" actId="478"/>
          <ac:picMkLst>
            <pc:docMk/>
            <pc:sldMk cId="2560417432" sldId="288"/>
            <ac:picMk id="10" creationId="{0632CDE5-E27E-3247-0C76-F8BB537D1B5D}"/>
          </ac:picMkLst>
        </pc:picChg>
        <pc:picChg chg="add del mod">
          <ac:chgData name="Nathan Altair Krikawa" userId="4c578624-8c72-4009-abca-faa2160fc05b" providerId="ADAL" clId="{5F494CE2-D4C9-4378-BEF2-212C065BD9E0}" dt="2024-09-19T00:32:18.401" v="7771" actId="478"/>
          <ac:picMkLst>
            <pc:docMk/>
            <pc:sldMk cId="2560417432" sldId="288"/>
            <ac:picMk id="12" creationId="{5126DDA5-D010-ABB3-46ED-D9DC78D9B183}"/>
          </ac:picMkLst>
        </pc:picChg>
        <pc:picChg chg="add mod">
          <ac:chgData name="Nathan Altair Krikawa" userId="4c578624-8c72-4009-abca-faa2160fc05b" providerId="ADAL" clId="{5F494CE2-D4C9-4378-BEF2-212C065BD9E0}" dt="2024-09-19T00:32:30.880" v="7776" actId="1076"/>
          <ac:picMkLst>
            <pc:docMk/>
            <pc:sldMk cId="2560417432" sldId="288"/>
            <ac:picMk id="14" creationId="{43CB9397-895C-A9DD-75BE-11C879905EAE}"/>
          </ac:picMkLst>
        </pc:picChg>
      </pc:sldChg>
      <pc:sldChg chg="addSp delSp modSp add mod">
        <pc:chgData name="Nathan Altair Krikawa" userId="4c578624-8c72-4009-abca-faa2160fc05b" providerId="ADAL" clId="{5F494CE2-D4C9-4378-BEF2-212C065BD9E0}" dt="2024-09-18T06:23:24.460" v="5138" actId="1076"/>
        <pc:sldMkLst>
          <pc:docMk/>
          <pc:sldMk cId="3257145359" sldId="289"/>
        </pc:sldMkLst>
        <pc:spChg chg="del mod">
          <ac:chgData name="Nathan Altair Krikawa" userId="4c578624-8c72-4009-abca-faa2160fc05b" providerId="ADAL" clId="{5F494CE2-D4C9-4378-BEF2-212C065BD9E0}" dt="2024-09-15T21:54:27.191" v="1430"/>
          <ac:spMkLst>
            <pc:docMk/>
            <pc:sldMk cId="3257145359" sldId="289"/>
            <ac:spMk id="2" creationId="{0DEBD173-D11B-47FA-A2FA-75BE445CE736}"/>
          </ac:spMkLst>
        </pc:spChg>
        <pc:spChg chg="add mod">
          <ac:chgData name="Nathan Altair Krikawa" userId="4c578624-8c72-4009-abca-faa2160fc05b" providerId="ADAL" clId="{5F494CE2-D4C9-4378-BEF2-212C065BD9E0}" dt="2024-09-18T06:23:24.460" v="5138" actId="1076"/>
          <ac:spMkLst>
            <pc:docMk/>
            <pc:sldMk cId="3257145359" sldId="289"/>
            <ac:spMk id="2" creationId="{B76C8E23-3EF0-CB45-7FC6-9929F811D051}"/>
          </ac:spMkLst>
        </pc:spChg>
        <pc:spChg chg="add del mod">
          <ac:chgData name="Nathan Altair Krikawa" userId="4c578624-8c72-4009-abca-faa2160fc05b" providerId="ADAL" clId="{5F494CE2-D4C9-4378-BEF2-212C065BD9E0}" dt="2024-09-17T20:32:40.846" v="2521"/>
          <ac:spMkLst>
            <pc:docMk/>
            <pc:sldMk cId="3257145359" sldId="289"/>
            <ac:spMk id="3" creationId="{254EA3BA-A974-E15B-C87E-F2A09E21E097}"/>
          </ac:spMkLst>
        </pc:spChg>
        <pc:spChg chg="add mod">
          <ac:chgData name="Nathan Altair Krikawa" userId="4c578624-8c72-4009-abca-faa2160fc05b" providerId="ADAL" clId="{5F494CE2-D4C9-4378-BEF2-212C065BD9E0}" dt="2024-09-18T06:22:43.874" v="5133" actId="1037"/>
          <ac:spMkLst>
            <pc:docMk/>
            <pc:sldMk cId="3257145359" sldId="289"/>
            <ac:spMk id="4" creationId="{1D90C58D-CE59-BDC2-6EEE-6C63FA618FE8}"/>
          </ac:spMkLst>
        </pc:spChg>
        <pc:spChg chg="mod">
          <ac:chgData name="Nathan Altair Krikawa" userId="4c578624-8c72-4009-abca-faa2160fc05b" providerId="ADAL" clId="{5F494CE2-D4C9-4378-BEF2-212C065BD9E0}" dt="2024-09-15T23:29:15.566" v="1555" actId="20577"/>
          <ac:spMkLst>
            <pc:docMk/>
            <pc:sldMk cId="3257145359" sldId="289"/>
            <ac:spMk id="6" creationId="{CC2367EF-5E84-C020-EE59-AA0F48393E59}"/>
          </ac:spMkLst>
        </pc:spChg>
        <pc:spChg chg="add mod">
          <ac:chgData name="Nathan Altair Krikawa" userId="4c578624-8c72-4009-abca-faa2160fc05b" providerId="ADAL" clId="{5F494CE2-D4C9-4378-BEF2-212C065BD9E0}" dt="2024-09-18T06:23:14.211" v="5137" actId="1076"/>
          <ac:spMkLst>
            <pc:docMk/>
            <pc:sldMk cId="3257145359" sldId="289"/>
            <ac:spMk id="7" creationId="{A8892A1B-D191-FB23-3A19-A7809C90E9B6}"/>
          </ac:spMkLst>
        </pc:spChg>
        <pc:spChg chg="add mod">
          <ac:chgData name="Nathan Altair Krikawa" userId="4c578624-8c72-4009-abca-faa2160fc05b" providerId="ADAL" clId="{5F494CE2-D4C9-4378-BEF2-212C065BD9E0}" dt="2024-09-18T06:22:43.874" v="5133" actId="1037"/>
          <ac:spMkLst>
            <pc:docMk/>
            <pc:sldMk cId="3257145359" sldId="289"/>
            <ac:spMk id="8" creationId="{73AD1B96-8348-551B-5472-C531838FC9A0}"/>
          </ac:spMkLst>
        </pc:spChg>
        <pc:spChg chg="add mod">
          <ac:chgData name="Nathan Altair Krikawa" userId="4c578624-8c72-4009-abca-faa2160fc05b" providerId="ADAL" clId="{5F494CE2-D4C9-4378-BEF2-212C065BD9E0}" dt="2024-09-18T06:22:43.874" v="5133" actId="1037"/>
          <ac:spMkLst>
            <pc:docMk/>
            <pc:sldMk cId="3257145359" sldId="289"/>
            <ac:spMk id="10" creationId="{FA6071FF-2E1A-7C42-0B33-BDB3F687EDCF}"/>
          </ac:spMkLst>
        </pc:spChg>
        <pc:spChg chg="add mod">
          <ac:chgData name="Nathan Altair Krikawa" userId="4c578624-8c72-4009-abca-faa2160fc05b" providerId="ADAL" clId="{5F494CE2-D4C9-4378-BEF2-212C065BD9E0}" dt="2024-09-18T06:22:58.214" v="5136" actId="14100"/>
          <ac:spMkLst>
            <pc:docMk/>
            <pc:sldMk cId="3257145359" sldId="289"/>
            <ac:spMk id="12" creationId="{749F1828-645B-21F0-5BDA-D74FF1266991}"/>
          </ac:spMkLst>
        </pc:spChg>
        <pc:spChg chg="add mod">
          <ac:chgData name="Nathan Altair Krikawa" userId="4c578624-8c72-4009-abca-faa2160fc05b" providerId="ADAL" clId="{5F494CE2-D4C9-4378-BEF2-212C065BD9E0}" dt="2024-09-18T06:22:43.874" v="5133" actId="1037"/>
          <ac:spMkLst>
            <pc:docMk/>
            <pc:sldMk cId="3257145359" sldId="289"/>
            <ac:spMk id="14" creationId="{B799A68F-43C7-4AD3-7AC9-E111843A4CDF}"/>
          </ac:spMkLst>
        </pc:spChg>
        <pc:spChg chg="add mod">
          <ac:chgData name="Nathan Altair Krikawa" userId="4c578624-8c72-4009-abca-faa2160fc05b" providerId="ADAL" clId="{5F494CE2-D4C9-4378-BEF2-212C065BD9E0}" dt="2024-09-18T06:22:47.459" v="5134" actId="14100"/>
          <ac:spMkLst>
            <pc:docMk/>
            <pc:sldMk cId="3257145359" sldId="289"/>
            <ac:spMk id="15" creationId="{A7A57FE8-2D12-93C7-8957-A51874CC7E29}"/>
          </ac:spMkLst>
        </pc:spChg>
        <pc:spChg chg="add">
          <ac:chgData name="Nathan Altair Krikawa" userId="4c578624-8c72-4009-abca-faa2160fc05b" providerId="ADAL" clId="{5F494CE2-D4C9-4378-BEF2-212C065BD9E0}" dt="2024-09-18T06:13:57.777" v="4970"/>
          <ac:spMkLst>
            <pc:docMk/>
            <pc:sldMk cId="3257145359" sldId="289"/>
            <ac:spMk id="16" creationId="{B9089CA8-0FB0-8DD4-5ECD-F878C2D638DB}"/>
          </ac:spMkLst>
        </pc:spChg>
        <pc:spChg chg="add del">
          <ac:chgData name="Nathan Altair Krikawa" userId="4c578624-8c72-4009-abca-faa2160fc05b" providerId="ADAL" clId="{5F494CE2-D4C9-4378-BEF2-212C065BD9E0}" dt="2024-09-18T06:18:31.941" v="5005" actId="478"/>
          <ac:spMkLst>
            <pc:docMk/>
            <pc:sldMk cId="3257145359" sldId="289"/>
            <ac:spMk id="17" creationId="{72BDB332-1201-8F82-A21A-746CE5AC30B5}"/>
          </ac:spMkLst>
        </pc:spChg>
        <pc:spChg chg="add del mod">
          <ac:chgData name="Nathan Altair Krikawa" userId="4c578624-8c72-4009-abca-faa2160fc05b" providerId="ADAL" clId="{5F494CE2-D4C9-4378-BEF2-212C065BD9E0}" dt="2024-09-18T06:18:28.861" v="5004" actId="478"/>
          <ac:spMkLst>
            <pc:docMk/>
            <pc:sldMk cId="3257145359" sldId="289"/>
            <ac:spMk id="18" creationId="{DD1FD0CD-0FE5-8E67-931C-DFAE8BA298D3}"/>
          </ac:spMkLst>
        </pc:spChg>
        <pc:spChg chg="mod">
          <ac:chgData name="Nathan Altair Krikawa" userId="4c578624-8c72-4009-abca-faa2160fc05b" providerId="ADAL" clId="{5F494CE2-D4C9-4378-BEF2-212C065BD9E0}" dt="2024-09-18T06:19:35.764" v="5035" actId="20577"/>
          <ac:spMkLst>
            <pc:docMk/>
            <pc:sldMk cId="3257145359" sldId="289"/>
            <ac:spMk id="20" creationId="{9AAB9B52-1B57-925C-7B8F-C0CBDFADAD0A}"/>
          </ac:spMkLst>
        </pc:spChg>
        <pc:picChg chg="mod">
          <ac:chgData name="Nathan Altair Krikawa" userId="4c578624-8c72-4009-abca-faa2160fc05b" providerId="ADAL" clId="{5F494CE2-D4C9-4378-BEF2-212C065BD9E0}" dt="2024-09-17T20:33:45.258" v="2554" actId="1076"/>
          <ac:picMkLst>
            <pc:docMk/>
            <pc:sldMk cId="3257145359" sldId="289"/>
            <ac:picMk id="5" creationId="{EEE3717F-BEE0-58F6-BC45-ACADD5DCD9B0}"/>
          </ac:picMkLst>
        </pc:picChg>
      </pc:sldChg>
      <pc:sldChg chg="modSp add mod">
        <pc:chgData name="Nathan Altair Krikawa" userId="4c578624-8c72-4009-abca-faa2160fc05b" providerId="ADAL" clId="{5F494CE2-D4C9-4378-BEF2-212C065BD9E0}" dt="2024-09-19T01:21:24.206" v="7869" actId="20577"/>
        <pc:sldMkLst>
          <pc:docMk/>
          <pc:sldMk cId="1168759437" sldId="290"/>
        </pc:sldMkLst>
        <pc:spChg chg="mod">
          <ac:chgData name="Nathan Altair Krikawa" userId="4c578624-8c72-4009-abca-faa2160fc05b" providerId="ADAL" clId="{5F494CE2-D4C9-4378-BEF2-212C065BD9E0}" dt="2024-09-19T01:21:20.467" v="7867" actId="20577"/>
          <ac:spMkLst>
            <pc:docMk/>
            <pc:sldMk cId="1168759437" sldId="290"/>
            <ac:spMk id="2" creationId="{C129B3A3-F732-4AC9-C30E-D32F02061F4C}"/>
          </ac:spMkLst>
        </pc:spChg>
        <pc:spChg chg="mod">
          <ac:chgData name="Nathan Altair Krikawa" userId="4c578624-8c72-4009-abca-faa2160fc05b" providerId="ADAL" clId="{5F494CE2-D4C9-4378-BEF2-212C065BD9E0}" dt="2024-09-19T01:21:24.206" v="7869" actId="20577"/>
          <ac:spMkLst>
            <pc:docMk/>
            <pc:sldMk cId="1168759437" sldId="290"/>
            <ac:spMk id="4" creationId="{02CF6DEA-1F34-38B7-780B-598E9579E851}"/>
          </ac:spMkLst>
        </pc:spChg>
        <pc:spChg chg="mod">
          <ac:chgData name="Nathan Altair Krikawa" userId="4c578624-8c72-4009-abca-faa2160fc05b" providerId="ADAL" clId="{5F494CE2-D4C9-4378-BEF2-212C065BD9E0}" dt="2024-09-17T21:10:28.895" v="2815" actId="20577"/>
          <ac:spMkLst>
            <pc:docMk/>
            <pc:sldMk cId="1168759437" sldId="290"/>
            <ac:spMk id="6" creationId="{CC2367EF-5E84-C020-EE59-AA0F48393E59}"/>
          </ac:spMkLst>
        </pc:spChg>
        <pc:spChg chg="mod">
          <ac:chgData name="Nathan Altair Krikawa" userId="4c578624-8c72-4009-abca-faa2160fc05b" providerId="ADAL" clId="{5F494CE2-D4C9-4378-BEF2-212C065BD9E0}" dt="2024-09-18T06:43:08.928" v="5507" actId="20577"/>
          <ac:spMkLst>
            <pc:docMk/>
            <pc:sldMk cId="1168759437" sldId="290"/>
            <ac:spMk id="20" creationId="{9AAB9B52-1B57-925C-7B8F-C0CBDFADAD0A}"/>
          </ac:spMkLst>
        </pc:spChg>
      </pc:sldChg>
      <pc:sldChg chg="addSp delSp modSp add del mod ord">
        <pc:chgData name="Nathan Altair Krikawa" userId="4c578624-8c72-4009-abca-faa2160fc05b" providerId="ADAL" clId="{5F494CE2-D4C9-4378-BEF2-212C065BD9E0}" dt="2024-09-18T22:25:31.192" v="7743" actId="47"/>
        <pc:sldMkLst>
          <pc:docMk/>
          <pc:sldMk cId="1419127251" sldId="291"/>
        </pc:sldMkLst>
        <pc:spChg chg="del mod">
          <ac:chgData name="Nathan Altair Krikawa" userId="4c578624-8c72-4009-abca-faa2160fc05b" providerId="ADAL" clId="{5F494CE2-D4C9-4378-BEF2-212C065BD9E0}" dt="2024-09-17T18:45:13.018" v="1665"/>
          <ac:spMkLst>
            <pc:docMk/>
            <pc:sldMk cId="1419127251" sldId="291"/>
            <ac:spMk id="2" creationId="{69915281-4077-490D-4629-5968E0CC570A}"/>
          </ac:spMkLst>
        </pc:spChg>
        <pc:spChg chg="add mod">
          <ac:chgData name="Nathan Altair Krikawa" userId="4c578624-8c72-4009-abca-faa2160fc05b" providerId="ADAL" clId="{5F494CE2-D4C9-4378-BEF2-212C065BD9E0}" dt="2024-09-17T21:39:31.019" v="3283" actId="20577"/>
          <ac:spMkLst>
            <pc:docMk/>
            <pc:sldMk cId="1419127251" sldId="291"/>
            <ac:spMk id="4" creationId="{2A6DF6CC-9E5C-F316-49EB-3FD18CE5E2C8}"/>
          </ac:spMkLst>
        </pc:spChg>
        <pc:spChg chg="mod">
          <ac:chgData name="Nathan Altair Krikawa" userId="4c578624-8c72-4009-abca-faa2160fc05b" providerId="ADAL" clId="{5F494CE2-D4C9-4378-BEF2-212C065BD9E0}" dt="2024-09-18T22:15:54.002" v="7707" actId="20577"/>
          <ac:spMkLst>
            <pc:docMk/>
            <pc:sldMk cId="1419127251" sldId="291"/>
            <ac:spMk id="6" creationId="{CC2367EF-5E84-C020-EE59-AA0F48393E59}"/>
          </ac:spMkLst>
        </pc:spChg>
      </pc:sldChg>
      <pc:sldChg chg="modSp add del mod">
        <pc:chgData name="Nathan Altair Krikawa" userId="4c578624-8c72-4009-abca-faa2160fc05b" providerId="ADAL" clId="{5F494CE2-D4C9-4378-BEF2-212C065BD9E0}" dt="2024-09-18T22:25:31.192" v="7743" actId="47"/>
        <pc:sldMkLst>
          <pc:docMk/>
          <pc:sldMk cId="3399668060" sldId="292"/>
        </pc:sldMkLst>
        <pc:spChg chg="mod">
          <ac:chgData name="Nathan Altair Krikawa" userId="4c578624-8c72-4009-abca-faa2160fc05b" providerId="ADAL" clId="{5F494CE2-D4C9-4378-BEF2-212C065BD9E0}" dt="2024-09-18T22:18:59.524" v="7708" actId="20577"/>
          <ac:spMkLst>
            <pc:docMk/>
            <pc:sldMk cId="3399668060" sldId="292"/>
            <ac:spMk id="4" creationId="{2A6DF6CC-9E5C-F316-49EB-3FD18CE5E2C8}"/>
          </ac:spMkLst>
        </pc:spChg>
      </pc:sldChg>
    </pc:docChg>
  </pc:docChgLst>
  <pc:docChgLst>
    <pc:chgData name="Nathan Altair Krikawa" userId="S::nak229@nau.edu::4c578624-8c72-4009-abca-faa2160fc05b" providerId="AD" clId="Web-{F963FDAA-2B5F-E84E-5953-4B66565C4414}"/>
    <pc:docChg chg="modSld">
      <pc:chgData name="Nathan Altair Krikawa" userId="S::nak229@nau.edu::4c578624-8c72-4009-abca-faa2160fc05b" providerId="AD" clId="Web-{F963FDAA-2B5F-E84E-5953-4B66565C4414}" dt="2024-10-09T02:39:43.235" v="8"/>
      <pc:docMkLst>
        <pc:docMk/>
      </pc:docMkLst>
      <pc:sldChg chg="addSp delSp modSp">
        <pc:chgData name="Nathan Altair Krikawa" userId="S::nak229@nau.edu::4c578624-8c72-4009-abca-faa2160fc05b" providerId="AD" clId="Web-{F963FDAA-2B5F-E84E-5953-4B66565C4414}" dt="2024-10-09T02:39:43.235" v="8"/>
        <pc:sldMkLst>
          <pc:docMk/>
          <pc:sldMk cId="1689967828" sldId="297"/>
        </pc:sldMkLst>
        <pc:picChg chg="del">
          <ac:chgData name="Nathan Altair Krikawa" userId="S::nak229@nau.edu::4c578624-8c72-4009-abca-faa2160fc05b" providerId="AD" clId="Web-{F963FDAA-2B5F-E84E-5953-4B66565C4414}" dt="2024-10-09T02:38:15.109" v="1"/>
          <ac:picMkLst>
            <pc:docMk/>
            <pc:sldMk cId="1689967828" sldId="297"/>
            <ac:picMk id="2" creationId="{D2485A2D-3CF2-39FB-F625-5A9E7F08BB36}"/>
          </ac:picMkLst>
        </pc:picChg>
        <pc:picChg chg="add del mod">
          <ac:chgData name="Nathan Altair Krikawa" userId="S::nak229@nau.edu::4c578624-8c72-4009-abca-faa2160fc05b" providerId="AD" clId="Web-{F963FDAA-2B5F-E84E-5953-4B66565C4414}" dt="2024-10-09T02:38:57.672" v="5"/>
          <ac:picMkLst>
            <pc:docMk/>
            <pc:sldMk cId="1689967828" sldId="297"/>
            <ac:picMk id="3" creationId="{4ED2005A-842E-3EE8-4A91-6318F907ADC4}"/>
          </ac:picMkLst>
        </pc:picChg>
        <pc:picChg chg="add mod">
          <ac:chgData name="Nathan Altair Krikawa" userId="S::nak229@nau.edu::4c578624-8c72-4009-abca-faa2160fc05b" providerId="AD" clId="Web-{F963FDAA-2B5F-E84E-5953-4B66565C4414}" dt="2024-10-09T02:38:59.297" v="6"/>
          <ac:picMkLst>
            <pc:docMk/>
            <pc:sldMk cId="1689967828" sldId="297"/>
            <ac:picMk id="4" creationId="{F4A82300-B1AC-7A9C-8E94-AE559E00DF68}"/>
          </ac:picMkLst>
        </pc:picChg>
        <pc:picChg chg="add mod">
          <ac:chgData name="Nathan Altair Krikawa" userId="S::nak229@nau.edu::4c578624-8c72-4009-abca-faa2160fc05b" providerId="AD" clId="Web-{F963FDAA-2B5F-E84E-5953-4B66565C4414}" dt="2024-10-09T02:39:19.891" v="7"/>
          <ac:picMkLst>
            <pc:docMk/>
            <pc:sldMk cId="1689967828" sldId="297"/>
            <ac:picMk id="7" creationId="{F673F54D-AECE-4B9C-9688-5E454C2420FC}"/>
          </ac:picMkLst>
        </pc:picChg>
        <pc:picChg chg="del">
          <ac:chgData name="Nathan Altair Krikawa" userId="S::nak229@nau.edu::4c578624-8c72-4009-abca-faa2160fc05b" providerId="AD" clId="Web-{F963FDAA-2B5F-E84E-5953-4B66565C4414}" dt="2024-10-09T02:38:15.109" v="0"/>
          <ac:picMkLst>
            <pc:docMk/>
            <pc:sldMk cId="1689967828" sldId="297"/>
            <ac:picMk id="8" creationId="{81C80306-C3B2-E5C6-4CBD-4A2998E39F9D}"/>
          </ac:picMkLst>
        </pc:picChg>
        <pc:picChg chg="add mod">
          <ac:chgData name="Nathan Altair Krikawa" userId="S::nak229@nau.edu::4c578624-8c72-4009-abca-faa2160fc05b" providerId="AD" clId="Web-{F963FDAA-2B5F-E84E-5953-4B66565C4414}" dt="2024-10-09T02:39:43.235" v="8"/>
          <ac:picMkLst>
            <pc:docMk/>
            <pc:sldMk cId="1689967828" sldId="297"/>
            <ac:picMk id="10" creationId="{D65D6D31-8D3A-C829-0F6F-3EA8F8C25757}"/>
          </ac:picMkLst>
        </pc:picChg>
      </pc:sldChg>
    </pc:docChg>
  </pc:docChgLst>
  <pc:docChgLst>
    <pc:chgData name="Nolan Paul Hann" userId="S::nph46@nau.edu::9c82315a-a9c6-4f7b-931a-9af9b35204cf" providerId="AD" clId="Web-{D0C292E3-D754-77E0-4E45-1A132E58B6E0}"/>
    <pc:docChg chg="modSld sldOrd">
      <pc:chgData name="Nolan Paul Hann" userId="S::nph46@nau.edu::9c82315a-a9c6-4f7b-931a-9af9b35204cf" providerId="AD" clId="Web-{D0C292E3-D754-77E0-4E45-1A132E58B6E0}" dt="2024-09-19T01:28:55.013" v="292" actId="20577"/>
      <pc:docMkLst>
        <pc:docMk/>
      </pc:docMkLst>
      <pc:sldChg chg="addSp delSp modSp ord">
        <pc:chgData name="Nolan Paul Hann" userId="S::nph46@nau.edu::9c82315a-a9c6-4f7b-931a-9af9b35204cf" providerId="AD" clId="Web-{D0C292E3-D754-77E0-4E45-1A132E58B6E0}" dt="2024-09-19T01:26:26.254" v="287"/>
        <pc:sldMkLst>
          <pc:docMk/>
          <pc:sldMk cId="3543837453" sldId="283"/>
        </pc:sldMkLst>
        <pc:spChg chg="mod">
          <ac:chgData name="Nolan Paul Hann" userId="S::nph46@nau.edu::9c82315a-a9c6-4f7b-931a-9af9b35204cf" providerId="AD" clId="Web-{D0C292E3-D754-77E0-4E45-1A132E58B6E0}" dt="2024-09-19T00:13:42.490" v="24" actId="1076"/>
          <ac:spMkLst>
            <pc:docMk/>
            <pc:sldMk cId="3543837453" sldId="283"/>
            <ac:spMk id="7" creationId="{A044077F-E6AD-09B3-CAC2-C3F5D2922D29}"/>
          </ac:spMkLst>
        </pc:spChg>
        <pc:spChg chg="mod">
          <ac:chgData name="Nolan Paul Hann" userId="S::nph46@nau.edu::9c82315a-a9c6-4f7b-931a-9af9b35204cf" providerId="AD" clId="Web-{D0C292E3-D754-77E0-4E45-1A132E58B6E0}" dt="2024-09-19T00:13:37.412" v="23" actId="1076"/>
          <ac:spMkLst>
            <pc:docMk/>
            <pc:sldMk cId="3543837453" sldId="283"/>
            <ac:spMk id="12" creationId="{ABEEBBF3-51A2-6C1B-91E7-D8EBF1CEF035}"/>
          </ac:spMkLst>
        </pc:spChg>
        <pc:graphicFrameChg chg="del mod modGraphic">
          <ac:chgData name="Nolan Paul Hann" userId="S::nph46@nau.edu::9c82315a-a9c6-4f7b-931a-9af9b35204cf" providerId="AD" clId="Web-{D0C292E3-D754-77E0-4E45-1A132E58B6E0}" dt="2024-09-19T00:16:51.814" v="43"/>
          <ac:graphicFrameMkLst>
            <pc:docMk/>
            <pc:sldMk cId="3543837453" sldId="283"/>
            <ac:graphicFrameMk id="13" creationId="{0A461EA7-A9B9-9972-C4FE-CCD4F91BF5EC}"/>
          </ac:graphicFrameMkLst>
        </pc:graphicFrameChg>
        <pc:graphicFrameChg chg="mod modGraphic">
          <ac:chgData name="Nolan Paul Hann" userId="S::nph46@nau.edu::9c82315a-a9c6-4f7b-931a-9af9b35204cf" providerId="AD" clId="Web-{D0C292E3-D754-77E0-4E45-1A132E58B6E0}" dt="2024-09-19T00:19:24.869" v="59" actId="1076"/>
          <ac:graphicFrameMkLst>
            <pc:docMk/>
            <pc:sldMk cId="3543837453" sldId="283"/>
            <ac:graphicFrameMk id="22" creationId="{11DD5A3E-C03B-FDEA-BBF5-52327D706C93}"/>
          </ac:graphicFrameMkLst>
        </pc:graphicFrameChg>
        <pc:graphicFrameChg chg="add mod modGraphic">
          <ac:chgData name="Nolan Paul Hann" userId="S::nph46@nau.edu::9c82315a-a9c6-4f7b-931a-9af9b35204cf" providerId="AD" clId="Web-{D0C292E3-D754-77E0-4E45-1A132E58B6E0}" dt="2024-09-19T00:24:42.591" v="269" actId="20577"/>
          <ac:graphicFrameMkLst>
            <pc:docMk/>
            <pc:sldMk cId="3543837453" sldId="283"/>
            <ac:graphicFrameMk id="697" creationId="{267A04F9-904C-92D1-31CD-79896F0ADF69}"/>
          </ac:graphicFrameMkLst>
        </pc:graphicFrameChg>
      </pc:sldChg>
      <pc:sldChg chg="modSp">
        <pc:chgData name="Nolan Paul Hann" userId="S::nph46@nau.edu::9c82315a-a9c6-4f7b-931a-9af9b35204cf" providerId="AD" clId="Web-{D0C292E3-D754-77E0-4E45-1A132E58B6E0}" dt="2024-09-19T01:28:55.013" v="292" actId="20577"/>
        <pc:sldMkLst>
          <pc:docMk/>
          <pc:sldMk cId="4246107455" sldId="284"/>
        </pc:sldMkLst>
        <pc:spChg chg="mod">
          <ac:chgData name="Nolan Paul Hann" userId="S::nph46@nau.edu::9c82315a-a9c6-4f7b-931a-9af9b35204cf" providerId="AD" clId="Web-{D0C292E3-D754-77E0-4E45-1A132E58B6E0}" dt="2024-09-19T01:28:55.013" v="292" actId="20577"/>
          <ac:spMkLst>
            <pc:docMk/>
            <pc:sldMk cId="4246107455" sldId="284"/>
            <ac:spMk id="10" creationId="{69FA16E0-0B7A-660A-4DF7-318FA9A00183}"/>
          </ac:spMkLst>
        </pc:spChg>
      </pc:sldChg>
      <pc:sldChg chg="modSp">
        <pc:chgData name="Nolan Paul Hann" userId="S::nph46@nau.edu::9c82315a-a9c6-4f7b-931a-9af9b35204cf" providerId="AD" clId="Web-{D0C292E3-D754-77E0-4E45-1A132E58B6E0}" dt="2024-09-19T00:29:14.036" v="271"/>
        <pc:sldMkLst>
          <pc:docMk/>
          <pc:sldMk cId="2124825668" sldId="287"/>
        </pc:sldMkLst>
        <pc:graphicFrameChg chg="modGraphic">
          <ac:chgData name="Nolan Paul Hann" userId="S::nph46@nau.edu::9c82315a-a9c6-4f7b-931a-9af9b35204cf" providerId="AD" clId="Web-{D0C292E3-D754-77E0-4E45-1A132E58B6E0}" dt="2024-09-19T00:29:14.036" v="271"/>
          <ac:graphicFrameMkLst>
            <pc:docMk/>
            <pc:sldMk cId="2124825668" sldId="287"/>
            <ac:graphicFrameMk id="4" creationId="{53C3BA95-03ED-3A27-2E00-F34F98CA1DC8}"/>
          </ac:graphicFrameMkLst>
        </pc:graphicFrameChg>
      </pc:sldChg>
      <pc:sldChg chg="modSp">
        <pc:chgData name="Nolan Paul Hann" userId="S::nph46@nau.edu::9c82315a-a9c6-4f7b-931a-9af9b35204cf" providerId="AD" clId="Web-{D0C292E3-D754-77E0-4E45-1A132E58B6E0}" dt="2024-09-19T01:06:09.481" v="285" actId="20577"/>
        <pc:sldMkLst>
          <pc:docMk/>
          <pc:sldMk cId="1168759437" sldId="290"/>
        </pc:sldMkLst>
        <pc:spChg chg="mod">
          <ac:chgData name="Nolan Paul Hann" userId="S::nph46@nau.edu::9c82315a-a9c6-4f7b-931a-9af9b35204cf" providerId="AD" clId="Web-{D0C292E3-D754-77E0-4E45-1A132E58B6E0}" dt="2024-09-19T01:06:09.481" v="285" actId="20577"/>
          <ac:spMkLst>
            <pc:docMk/>
            <pc:sldMk cId="1168759437" sldId="290"/>
            <ac:spMk id="4" creationId="{02CF6DEA-1F34-38B7-780B-598E9579E851}"/>
          </ac:spMkLst>
        </pc:spChg>
      </pc:sldChg>
    </pc:docChg>
  </pc:docChgLst>
  <pc:docChgLst>
    <pc:chgData name="Nathan Altair Krikawa" userId="S::nak229@nau.edu::4c578624-8c72-4009-abca-faa2160fc05b" providerId="AD" clId="Web-{CA085515-C0FC-D8E6-3883-5523CEB17FF0}"/>
    <pc:docChg chg="modSld">
      <pc:chgData name="Nathan Altair Krikawa" userId="S::nak229@nau.edu::4c578624-8c72-4009-abca-faa2160fc05b" providerId="AD" clId="Web-{CA085515-C0FC-D8E6-3883-5523CEB17FF0}" dt="2024-11-06T22:18:02.692" v="18" actId="20577"/>
      <pc:docMkLst>
        <pc:docMk/>
      </pc:docMkLst>
      <pc:sldChg chg="modSp">
        <pc:chgData name="Nathan Altair Krikawa" userId="S::nak229@nau.edu::4c578624-8c72-4009-abca-faa2160fc05b" providerId="AD" clId="Web-{CA085515-C0FC-D8E6-3883-5523CEB17FF0}" dt="2024-11-06T22:18:02.692" v="18" actId="20577"/>
        <pc:sldMkLst>
          <pc:docMk/>
          <pc:sldMk cId="3224111076" sldId="289"/>
        </pc:sldMkLst>
        <pc:spChg chg="mod">
          <ac:chgData name="Nathan Altair Krikawa" userId="S::nak229@nau.edu::4c578624-8c72-4009-abca-faa2160fc05b" providerId="AD" clId="Web-{CA085515-C0FC-D8E6-3883-5523CEB17FF0}" dt="2024-11-06T22:18:02.692" v="18" actId="20577"/>
          <ac:spMkLst>
            <pc:docMk/>
            <pc:sldMk cId="3224111076" sldId="289"/>
            <ac:spMk id="9" creationId="{517773CA-F692-C27B-5DA7-FA3DDED1268F}"/>
          </ac:spMkLst>
        </pc:spChg>
      </pc:sldChg>
      <pc:sldChg chg="modSp">
        <pc:chgData name="Nathan Altair Krikawa" userId="S::nak229@nau.edu::4c578624-8c72-4009-abca-faa2160fc05b" providerId="AD" clId="Web-{CA085515-C0FC-D8E6-3883-5523CEB17FF0}" dt="2024-11-06T22:17:46.598" v="10" actId="20577"/>
        <pc:sldMkLst>
          <pc:docMk/>
          <pc:sldMk cId="1603055395" sldId="291"/>
        </pc:sldMkLst>
        <pc:spChg chg="mod">
          <ac:chgData name="Nathan Altair Krikawa" userId="S::nak229@nau.edu::4c578624-8c72-4009-abca-faa2160fc05b" providerId="AD" clId="Web-{CA085515-C0FC-D8E6-3883-5523CEB17FF0}" dt="2024-11-06T22:17:46.598" v="10" actId="20577"/>
          <ac:spMkLst>
            <pc:docMk/>
            <pc:sldMk cId="1603055395" sldId="291"/>
            <ac:spMk id="9" creationId="{517773CA-F692-C27B-5DA7-FA3DDED1268F}"/>
          </ac:spMkLst>
        </pc:spChg>
      </pc:sldChg>
      <pc:sldChg chg="modSp">
        <pc:chgData name="Nathan Altair Krikawa" userId="S::nak229@nau.edu::4c578624-8c72-4009-abca-faa2160fc05b" providerId="AD" clId="Web-{CA085515-C0FC-D8E6-3883-5523CEB17FF0}" dt="2024-11-06T22:17:35.567" v="9" actId="20577"/>
        <pc:sldMkLst>
          <pc:docMk/>
          <pc:sldMk cId="948413266" sldId="297"/>
        </pc:sldMkLst>
        <pc:spChg chg="mod">
          <ac:chgData name="Nathan Altair Krikawa" userId="S::nak229@nau.edu::4c578624-8c72-4009-abca-faa2160fc05b" providerId="AD" clId="Web-{CA085515-C0FC-D8E6-3883-5523CEB17FF0}" dt="2024-11-06T22:17:35.567" v="9" actId="20577"/>
          <ac:spMkLst>
            <pc:docMk/>
            <pc:sldMk cId="948413266" sldId="297"/>
            <ac:spMk id="9" creationId="{517773CA-F692-C27B-5DA7-FA3DDED1268F}"/>
          </ac:spMkLst>
        </pc:spChg>
      </pc:sldChg>
      <pc:sldChg chg="modSp">
        <pc:chgData name="Nathan Altair Krikawa" userId="S::nak229@nau.edu::4c578624-8c72-4009-abca-faa2160fc05b" providerId="AD" clId="Web-{CA085515-C0FC-D8E6-3883-5523CEB17FF0}" dt="2024-11-06T22:17:04.816" v="8" actId="20577"/>
        <pc:sldMkLst>
          <pc:docMk/>
          <pc:sldMk cId="1530237206" sldId="300"/>
        </pc:sldMkLst>
        <pc:spChg chg="mod">
          <ac:chgData name="Nathan Altair Krikawa" userId="S::nak229@nau.edu::4c578624-8c72-4009-abca-faa2160fc05b" providerId="AD" clId="Web-{CA085515-C0FC-D8E6-3883-5523CEB17FF0}" dt="2024-11-06T22:17:04.816" v="8" actId="20577"/>
          <ac:spMkLst>
            <pc:docMk/>
            <pc:sldMk cId="1530237206" sldId="300"/>
            <ac:spMk id="9" creationId="{517773CA-F692-C27B-5DA7-FA3DDED1268F}"/>
          </ac:spMkLst>
        </pc:spChg>
      </pc:sldChg>
      <pc:sldChg chg="modSp">
        <pc:chgData name="Nathan Altair Krikawa" userId="S::nak229@nau.edu::4c578624-8c72-4009-abca-faa2160fc05b" providerId="AD" clId="Web-{CA085515-C0FC-D8E6-3883-5523CEB17FF0}" dt="2024-11-06T22:17:53.551" v="15" actId="20577"/>
        <pc:sldMkLst>
          <pc:docMk/>
          <pc:sldMk cId="1601542501" sldId="302"/>
        </pc:sldMkLst>
        <pc:spChg chg="mod">
          <ac:chgData name="Nathan Altair Krikawa" userId="S::nak229@nau.edu::4c578624-8c72-4009-abca-faa2160fc05b" providerId="AD" clId="Web-{CA085515-C0FC-D8E6-3883-5523CEB17FF0}" dt="2024-11-06T22:17:53.551" v="15" actId="20577"/>
          <ac:spMkLst>
            <pc:docMk/>
            <pc:sldMk cId="1601542501" sldId="302"/>
            <ac:spMk id="9" creationId="{517773CA-F692-C27B-5DA7-FA3DDED1268F}"/>
          </ac:spMkLst>
        </pc:spChg>
      </pc:sldChg>
    </pc:docChg>
  </pc:docChgLst>
  <pc:docChgLst>
    <pc:chgData name="Nolan Paul Hann" userId="S::nph46@nau.edu::9c82315a-a9c6-4f7b-931a-9af9b35204cf" providerId="AD" clId="Web-{BD8EB254-5456-8374-0E83-FAF45C496012}"/>
    <pc:docChg chg="modSld">
      <pc:chgData name="Nolan Paul Hann" userId="S::nph46@nau.edu::9c82315a-a9c6-4f7b-931a-9af9b35204cf" providerId="AD" clId="Web-{BD8EB254-5456-8374-0E83-FAF45C496012}" dt="2024-09-17T21:57:50.135" v="449"/>
      <pc:docMkLst>
        <pc:docMk/>
      </pc:docMkLst>
      <pc:sldChg chg="addSp modSp">
        <pc:chgData name="Nolan Paul Hann" userId="S::nph46@nau.edu::9c82315a-a9c6-4f7b-931a-9af9b35204cf" providerId="AD" clId="Web-{BD8EB254-5456-8374-0E83-FAF45C496012}" dt="2024-09-17T21:50:39.290" v="337" actId="20577"/>
        <pc:sldMkLst>
          <pc:docMk/>
          <pc:sldMk cId="790872387" sldId="282"/>
        </pc:sldMkLst>
        <pc:spChg chg="mod">
          <ac:chgData name="Nolan Paul Hann" userId="S::nph46@nau.edu::9c82315a-a9c6-4f7b-931a-9af9b35204cf" providerId="AD" clId="Web-{BD8EB254-5456-8374-0E83-FAF45C496012}" dt="2024-09-17T21:50:39.290" v="337" actId="20577"/>
          <ac:spMkLst>
            <pc:docMk/>
            <pc:sldMk cId="790872387" sldId="282"/>
            <ac:spMk id="2" creationId="{F22F3D17-9DBC-2398-280A-3E216DC1622B}"/>
          </ac:spMkLst>
        </pc:spChg>
        <pc:spChg chg="add mod">
          <ac:chgData name="Nolan Paul Hann" userId="S::nph46@nau.edu::9c82315a-a9c6-4f7b-931a-9af9b35204cf" providerId="AD" clId="Web-{BD8EB254-5456-8374-0E83-FAF45C496012}" dt="2024-09-17T21:36:42.241" v="59" actId="20577"/>
          <ac:spMkLst>
            <pc:docMk/>
            <pc:sldMk cId="790872387" sldId="282"/>
            <ac:spMk id="4" creationId="{3F171B27-41A7-458C-42FF-F279E73D42D5}"/>
          </ac:spMkLst>
        </pc:spChg>
        <pc:picChg chg="mod">
          <ac:chgData name="Nolan Paul Hann" userId="S::nph46@nau.edu::9c82315a-a9c6-4f7b-931a-9af9b35204cf" providerId="AD" clId="Web-{BD8EB254-5456-8374-0E83-FAF45C496012}" dt="2024-09-17T21:36:19.552" v="53"/>
          <ac:picMkLst>
            <pc:docMk/>
            <pc:sldMk cId="790872387" sldId="282"/>
            <ac:picMk id="3" creationId="{B10F57F4-5928-58F0-A7C7-73AAA03383EF}"/>
          </ac:picMkLst>
        </pc:picChg>
      </pc:sldChg>
      <pc:sldChg chg="modSp">
        <pc:chgData name="Nolan Paul Hann" userId="S::nph46@nau.edu::9c82315a-a9c6-4f7b-931a-9af9b35204cf" providerId="AD" clId="Web-{BD8EB254-5456-8374-0E83-FAF45C496012}" dt="2024-09-17T21:47:30.767" v="191" actId="20577"/>
        <pc:sldMkLst>
          <pc:docMk/>
          <pc:sldMk cId="4246107455" sldId="284"/>
        </pc:sldMkLst>
        <pc:spChg chg="mod">
          <ac:chgData name="Nolan Paul Hann" userId="S::nph46@nau.edu::9c82315a-a9c6-4f7b-931a-9af9b35204cf" providerId="AD" clId="Web-{BD8EB254-5456-8374-0E83-FAF45C496012}" dt="2024-09-17T21:47:30.767" v="191" actId="20577"/>
          <ac:spMkLst>
            <pc:docMk/>
            <pc:sldMk cId="4246107455" sldId="284"/>
            <ac:spMk id="2" creationId="{0DEBD173-D11B-47FA-A2FA-75BE445CE736}"/>
          </ac:spMkLst>
        </pc:spChg>
        <pc:picChg chg="mod">
          <ac:chgData name="Nolan Paul Hann" userId="S::nph46@nau.edu::9c82315a-a9c6-4f7b-931a-9af9b35204cf" providerId="AD" clId="Web-{BD8EB254-5456-8374-0E83-FAF45C496012}" dt="2024-09-17T21:43:42.101" v="140" actId="1076"/>
          <ac:picMkLst>
            <pc:docMk/>
            <pc:sldMk cId="4246107455" sldId="284"/>
            <ac:picMk id="5" creationId="{EEE3717F-BEE0-58F6-BC45-ACADD5DCD9B0}"/>
          </ac:picMkLst>
        </pc:picChg>
      </pc:sldChg>
      <pc:sldChg chg="addSp modSp">
        <pc:chgData name="Nolan Paul Hann" userId="S::nph46@nau.edu::9c82315a-a9c6-4f7b-931a-9af9b35204cf" providerId="AD" clId="Web-{BD8EB254-5456-8374-0E83-FAF45C496012}" dt="2024-09-17T21:38:19.088" v="78" actId="20577"/>
        <pc:sldMkLst>
          <pc:docMk/>
          <pc:sldMk cId="3006640954" sldId="286"/>
        </pc:sldMkLst>
        <pc:spChg chg="add mod">
          <ac:chgData name="Nolan Paul Hann" userId="S::nph46@nau.edu::9c82315a-a9c6-4f7b-931a-9af9b35204cf" providerId="AD" clId="Web-{BD8EB254-5456-8374-0E83-FAF45C496012}" dt="2024-09-17T21:38:19.088" v="78" actId="20577"/>
          <ac:spMkLst>
            <pc:docMk/>
            <pc:sldMk cId="3006640954" sldId="286"/>
            <ac:spMk id="4" creationId="{06E53A87-C57E-67E0-E658-9C69AB18C31F}"/>
          </ac:spMkLst>
        </pc:spChg>
        <pc:picChg chg="add mod">
          <ac:chgData name="Nolan Paul Hann" userId="S::nph46@nau.edu::9c82315a-a9c6-4f7b-931a-9af9b35204cf" providerId="AD" clId="Web-{BD8EB254-5456-8374-0E83-FAF45C496012}" dt="2024-09-17T21:37:40.181" v="66" actId="1076"/>
          <ac:picMkLst>
            <pc:docMk/>
            <pc:sldMk cId="3006640954" sldId="286"/>
            <ac:picMk id="2" creationId="{23C2AB57-7FDE-E56C-CED1-C62B81972B6E}"/>
          </ac:picMkLst>
        </pc:picChg>
      </pc:sldChg>
      <pc:sldChg chg="addSp delSp modSp">
        <pc:chgData name="Nolan Paul Hann" userId="S::nph46@nau.edu::9c82315a-a9c6-4f7b-931a-9af9b35204cf" providerId="AD" clId="Web-{BD8EB254-5456-8374-0E83-FAF45C496012}" dt="2024-09-17T21:43:04.319" v="139"/>
        <pc:sldMkLst>
          <pc:docMk/>
          <pc:sldMk cId="2124825668" sldId="287"/>
        </pc:sldMkLst>
        <pc:graphicFrameChg chg="add del mod modGraphic">
          <ac:chgData name="Nolan Paul Hann" userId="S::nph46@nau.edu::9c82315a-a9c6-4f7b-931a-9af9b35204cf" providerId="AD" clId="Web-{BD8EB254-5456-8374-0E83-FAF45C496012}" dt="2024-09-17T21:30:10.006" v="12"/>
          <ac:graphicFrameMkLst>
            <pc:docMk/>
            <pc:sldMk cId="2124825668" sldId="287"/>
            <ac:graphicFrameMk id="3" creationId="{3476FB11-C667-77BE-D975-2D228775FCF2}"/>
          </ac:graphicFrameMkLst>
        </pc:graphicFrameChg>
        <pc:graphicFrameChg chg="add del mod modGraphic">
          <ac:chgData name="Nolan Paul Hann" userId="S::nph46@nau.edu::9c82315a-a9c6-4f7b-931a-9af9b35204cf" providerId="AD" clId="Web-{BD8EB254-5456-8374-0E83-FAF45C496012}" dt="2024-09-17T21:43:04.319" v="139"/>
          <ac:graphicFrameMkLst>
            <pc:docMk/>
            <pc:sldMk cId="2124825668" sldId="287"/>
            <ac:graphicFrameMk id="4" creationId="{53C3BA95-03ED-3A27-2E00-F34F98CA1DC8}"/>
          </ac:graphicFrameMkLst>
        </pc:graphicFrameChg>
        <pc:graphicFrameChg chg="add del mod">
          <ac:chgData name="Nolan Paul Hann" userId="S::nph46@nau.edu::9c82315a-a9c6-4f7b-931a-9af9b35204cf" providerId="AD" clId="Web-{BD8EB254-5456-8374-0E83-FAF45C496012}" dt="2024-09-17T21:30:38.101" v="26"/>
          <ac:graphicFrameMkLst>
            <pc:docMk/>
            <pc:sldMk cId="2124825668" sldId="287"/>
            <ac:graphicFrameMk id="8" creationId="{2773572F-9296-BC55-0FEE-071635FB11A1}"/>
          </ac:graphicFrameMkLst>
        </pc:graphicFrameChg>
        <pc:graphicFrameChg chg="add del mod">
          <ac:chgData name="Nolan Paul Hann" userId="S::nph46@nau.edu::9c82315a-a9c6-4f7b-931a-9af9b35204cf" providerId="AD" clId="Web-{BD8EB254-5456-8374-0E83-FAF45C496012}" dt="2024-09-17T21:30:35.632" v="25"/>
          <ac:graphicFrameMkLst>
            <pc:docMk/>
            <pc:sldMk cId="2124825668" sldId="287"/>
            <ac:graphicFrameMk id="10" creationId="{BCA132FF-529C-04AC-0DD1-391678D01476}"/>
          </ac:graphicFrameMkLst>
        </pc:graphicFrameChg>
      </pc:sldChg>
      <pc:sldChg chg="addSp delSp modSp">
        <pc:chgData name="Nolan Paul Hann" userId="S::nph46@nau.edu::9c82315a-a9c6-4f7b-931a-9af9b35204cf" providerId="AD" clId="Web-{BD8EB254-5456-8374-0E83-FAF45C496012}" dt="2024-09-17T21:57:50.135" v="449"/>
        <pc:sldMkLst>
          <pc:docMk/>
          <pc:sldMk cId="1168759437" sldId="290"/>
        </pc:sldMkLst>
        <pc:spChg chg="del mod">
          <ac:chgData name="Nolan Paul Hann" userId="S::nph46@nau.edu::9c82315a-a9c6-4f7b-931a-9af9b35204cf" providerId="AD" clId="Web-{BD8EB254-5456-8374-0E83-FAF45C496012}" dt="2024-09-17T21:41:03.454" v="86"/>
          <ac:spMkLst>
            <pc:docMk/>
            <pc:sldMk cId="1168759437" sldId="290"/>
            <ac:spMk id="2" creationId="{69915281-4077-490D-4629-5968E0CC570A}"/>
          </ac:spMkLst>
        </pc:spChg>
        <pc:spChg chg="add del">
          <ac:chgData name="Nolan Paul Hann" userId="S::nph46@nau.edu::9c82315a-a9c6-4f7b-931a-9af9b35204cf" providerId="AD" clId="Web-{BD8EB254-5456-8374-0E83-FAF45C496012}" dt="2024-09-17T21:41:14.017" v="88"/>
          <ac:spMkLst>
            <pc:docMk/>
            <pc:sldMk cId="1168759437" sldId="290"/>
            <ac:spMk id="4" creationId="{EA4A24BB-579B-8477-99F6-EA90273B2CF6}"/>
          </ac:spMkLst>
        </pc:spChg>
        <pc:spChg chg="add mod">
          <ac:chgData name="Nolan Paul Hann" userId="S::nph46@nau.edu::9c82315a-a9c6-4f7b-931a-9af9b35204cf" providerId="AD" clId="Web-{BD8EB254-5456-8374-0E83-FAF45C496012}" dt="2024-09-17T21:41:58.394" v="117" actId="20577"/>
          <ac:spMkLst>
            <pc:docMk/>
            <pc:sldMk cId="1168759437" sldId="290"/>
            <ac:spMk id="7" creationId="{CFA5AAE5-B668-F015-117D-3980BFD4CB21}"/>
          </ac:spMkLst>
        </pc:spChg>
        <pc:spChg chg="add mod">
          <ac:chgData name="Nolan Paul Hann" userId="S::nph46@nau.edu::9c82315a-a9c6-4f7b-931a-9af9b35204cf" providerId="AD" clId="Web-{BD8EB254-5456-8374-0E83-FAF45C496012}" dt="2024-09-17T21:56:16.429" v="441" actId="20577"/>
          <ac:spMkLst>
            <pc:docMk/>
            <pc:sldMk cId="1168759437" sldId="290"/>
            <ac:spMk id="8" creationId="{F5B3DC67-3544-BF71-0C1C-22541B09ABCF}"/>
          </ac:spMkLst>
        </pc:spChg>
        <pc:picChg chg="add mod">
          <ac:chgData name="Nolan Paul Hann" userId="S::nph46@nau.edu::9c82315a-a9c6-4f7b-931a-9af9b35204cf" providerId="AD" clId="Web-{BD8EB254-5456-8374-0E83-FAF45C496012}" dt="2024-09-17T21:57:38.354" v="447" actId="1076"/>
          <ac:picMkLst>
            <pc:docMk/>
            <pc:sldMk cId="1168759437" sldId="290"/>
            <ac:picMk id="3" creationId="{3EDD9F3E-C1E9-5B2F-85A4-C89F925EB831}"/>
          </ac:picMkLst>
        </pc:picChg>
        <pc:picChg chg="add mod">
          <ac:chgData name="Nolan Paul Hann" userId="S::nph46@nau.edu::9c82315a-a9c6-4f7b-931a-9af9b35204cf" providerId="AD" clId="Web-{BD8EB254-5456-8374-0E83-FAF45C496012}" dt="2024-09-17T21:57:50.135" v="449"/>
          <ac:picMkLst>
            <pc:docMk/>
            <pc:sldMk cId="1168759437" sldId="290"/>
            <ac:picMk id="9" creationId="{B19B28AC-AE20-9159-598B-9017A39C03B6}"/>
          </ac:picMkLst>
        </pc:picChg>
      </pc:sldChg>
    </pc:docChg>
  </pc:docChgLst>
  <pc:docChgLst>
    <pc:chgData name="Nolan Paul Hann" userId="S::nph46@nau.edu::9c82315a-a9c6-4f7b-931a-9af9b35204cf" providerId="AD" clId="Web-{5C96798B-C8FC-2355-8999-687A11075F90}"/>
    <pc:docChg chg="modSld">
      <pc:chgData name="Nolan Paul Hann" userId="S::nph46@nau.edu::9c82315a-a9c6-4f7b-931a-9af9b35204cf" providerId="AD" clId="Web-{5C96798B-C8FC-2355-8999-687A11075F90}" dt="2024-12-05T04:12:24.369" v="0" actId="1076"/>
      <pc:docMkLst>
        <pc:docMk/>
      </pc:docMkLst>
      <pc:sldChg chg="modSp">
        <pc:chgData name="Nolan Paul Hann" userId="S::nph46@nau.edu::9c82315a-a9c6-4f7b-931a-9af9b35204cf" providerId="AD" clId="Web-{5C96798B-C8FC-2355-8999-687A11075F90}" dt="2024-12-05T04:12:24.369" v="0" actId="1076"/>
        <pc:sldMkLst>
          <pc:docMk/>
          <pc:sldMk cId="1603055395" sldId="291"/>
        </pc:sldMkLst>
        <pc:spChg chg="mod">
          <ac:chgData name="Nolan Paul Hann" userId="S::nph46@nau.edu::9c82315a-a9c6-4f7b-931a-9af9b35204cf" providerId="AD" clId="Web-{5C96798B-C8FC-2355-8999-687A11075F90}" dt="2024-12-05T04:12:24.369" v="0" actId="1076"/>
          <ac:spMkLst>
            <pc:docMk/>
            <pc:sldMk cId="1603055395" sldId="291"/>
            <ac:spMk id="14" creationId="{C12ACDC6-A1E5-D29C-C21D-053EB40BA61E}"/>
          </ac:spMkLst>
        </pc:spChg>
      </pc:sldChg>
    </pc:docChg>
  </pc:docChgLst>
  <pc:docChgLst>
    <pc:chgData name="Nathan Altair Krikawa" userId="4c578624-8c72-4009-abca-faa2160fc05b" providerId="ADAL" clId="{B5BF2244-A603-41F3-9FB5-9582F3B7DBA9}"/>
    <pc:docChg chg="undo custSel addSld delSld modSld sldOrd">
      <pc:chgData name="Nathan Altair Krikawa" userId="4c578624-8c72-4009-abca-faa2160fc05b" providerId="ADAL" clId="{B5BF2244-A603-41F3-9FB5-9582F3B7DBA9}" dt="2024-10-10T00:23:07.073" v="7069" actId="14734"/>
      <pc:docMkLst>
        <pc:docMk/>
      </pc:docMkLst>
      <pc:sldChg chg="modSp mod">
        <pc:chgData name="Nathan Altair Krikawa" userId="4c578624-8c72-4009-abca-faa2160fc05b" providerId="ADAL" clId="{B5BF2244-A603-41F3-9FB5-9582F3B7DBA9}" dt="2024-10-09T19:39:54.617" v="4731" actId="1036"/>
        <pc:sldMkLst>
          <pc:docMk/>
          <pc:sldMk cId="284334150" sldId="269"/>
        </pc:sldMkLst>
        <pc:spChg chg="mod">
          <ac:chgData name="Nathan Altair Krikawa" userId="4c578624-8c72-4009-abca-faa2160fc05b" providerId="ADAL" clId="{B5BF2244-A603-41F3-9FB5-9582F3B7DBA9}" dt="2024-10-09T19:38:33.413" v="4707" actId="1037"/>
          <ac:spMkLst>
            <pc:docMk/>
            <pc:sldMk cId="284334150" sldId="269"/>
            <ac:spMk id="3" creationId="{46BD8CDB-35CB-DDAD-8400-616F85D57875}"/>
          </ac:spMkLst>
        </pc:spChg>
        <pc:spChg chg="mod">
          <ac:chgData name="Nathan Altair Krikawa" userId="4c578624-8c72-4009-abca-faa2160fc05b" providerId="ADAL" clId="{B5BF2244-A603-41F3-9FB5-9582F3B7DBA9}" dt="2024-10-09T19:38:41.267" v="4710" actId="1076"/>
          <ac:spMkLst>
            <pc:docMk/>
            <pc:sldMk cId="284334150" sldId="269"/>
            <ac:spMk id="7" creationId="{8D4CCFB5-1F51-A86E-C7D2-AB10ED7D9ADF}"/>
          </ac:spMkLst>
        </pc:spChg>
        <pc:spChg chg="mod">
          <ac:chgData name="Nathan Altair Krikawa" userId="4c578624-8c72-4009-abca-faa2160fc05b" providerId="ADAL" clId="{B5BF2244-A603-41F3-9FB5-9582F3B7DBA9}" dt="2024-10-06T23:38:08.874" v="381" actId="20577"/>
          <ac:spMkLst>
            <pc:docMk/>
            <pc:sldMk cId="284334150" sldId="269"/>
            <ac:spMk id="9" creationId="{517773CA-F692-C27B-5DA7-FA3DDED1268F}"/>
          </ac:spMkLst>
        </pc:spChg>
        <pc:spChg chg="mod">
          <ac:chgData name="Nathan Altair Krikawa" userId="4c578624-8c72-4009-abca-faa2160fc05b" providerId="ADAL" clId="{B5BF2244-A603-41F3-9FB5-9582F3B7DBA9}" dt="2024-10-09T19:39:31.892" v="4716" actId="1076"/>
          <ac:spMkLst>
            <pc:docMk/>
            <pc:sldMk cId="284334150" sldId="269"/>
            <ac:spMk id="10" creationId="{63F22560-4341-A781-430E-53640D882FD5}"/>
          </ac:spMkLst>
        </pc:spChg>
        <pc:spChg chg="mod">
          <ac:chgData name="Nathan Altair Krikawa" userId="4c578624-8c72-4009-abca-faa2160fc05b" providerId="ADAL" clId="{B5BF2244-A603-41F3-9FB5-9582F3B7DBA9}" dt="2024-10-09T19:39:54.617" v="4731" actId="1036"/>
          <ac:spMkLst>
            <pc:docMk/>
            <pc:sldMk cId="284334150" sldId="269"/>
            <ac:spMk id="12" creationId="{A503C092-9049-02B8-6F95-A4E5804A5795}"/>
          </ac:spMkLst>
        </pc:spChg>
        <pc:spChg chg="mod">
          <ac:chgData name="Nathan Altair Krikawa" userId="4c578624-8c72-4009-abca-faa2160fc05b" providerId="ADAL" clId="{B5BF2244-A603-41F3-9FB5-9582F3B7DBA9}" dt="2024-10-09T19:39:48.231" v="4720" actId="1076"/>
          <ac:spMkLst>
            <pc:docMk/>
            <pc:sldMk cId="284334150" sldId="269"/>
            <ac:spMk id="14" creationId="{345E5BEB-CB9E-1B27-90F5-934DFA4D8471}"/>
          </ac:spMkLst>
        </pc:spChg>
        <pc:picChg chg="mod">
          <ac:chgData name="Nathan Altair Krikawa" userId="4c578624-8c72-4009-abca-faa2160fc05b" providerId="ADAL" clId="{B5BF2244-A603-41F3-9FB5-9582F3B7DBA9}" dt="2024-10-09T19:38:37.833" v="4709" actId="1076"/>
          <ac:picMkLst>
            <pc:docMk/>
            <pc:sldMk cId="284334150" sldId="269"/>
            <ac:picMk id="5" creationId="{EEE3717F-BEE0-58F6-BC45-ACADD5DCD9B0}"/>
          </ac:picMkLst>
        </pc:picChg>
        <pc:picChg chg="mod">
          <ac:chgData name="Nathan Altair Krikawa" userId="4c578624-8c72-4009-abca-faa2160fc05b" providerId="ADAL" clId="{B5BF2244-A603-41F3-9FB5-9582F3B7DBA9}" dt="2024-10-09T19:39:42.739" v="4719" actId="1076"/>
          <ac:picMkLst>
            <pc:docMk/>
            <pc:sldMk cId="284334150" sldId="269"/>
            <ac:picMk id="13" creationId="{C88F0164-3307-65D9-2DFB-FCACD0F06B96}"/>
          </ac:picMkLst>
        </pc:picChg>
        <pc:picChg chg="mod">
          <ac:chgData name="Nathan Altair Krikawa" userId="4c578624-8c72-4009-abca-faa2160fc05b" providerId="ADAL" clId="{B5BF2244-A603-41F3-9FB5-9582F3B7DBA9}" dt="2024-10-09T19:39:31.892" v="4716" actId="1076"/>
          <ac:picMkLst>
            <pc:docMk/>
            <pc:sldMk cId="284334150" sldId="269"/>
            <ac:picMk id="2050" creationId="{8763EBC3-F42C-E893-27E9-6504AD39CB39}"/>
          </ac:picMkLst>
        </pc:picChg>
        <pc:picChg chg="mod">
          <ac:chgData name="Nathan Altair Krikawa" userId="4c578624-8c72-4009-abca-faa2160fc05b" providerId="ADAL" clId="{B5BF2244-A603-41F3-9FB5-9582F3B7DBA9}" dt="2024-10-09T19:39:54.617" v="4731" actId="1036"/>
          <ac:picMkLst>
            <pc:docMk/>
            <pc:sldMk cId="284334150" sldId="269"/>
            <ac:picMk id="2056" creationId="{F8575DBE-947C-371E-3890-A319E61B7A51}"/>
          </ac:picMkLst>
        </pc:picChg>
      </pc:sldChg>
      <pc:sldChg chg="del">
        <pc:chgData name="Nathan Altair Krikawa" userId="4c578624-8c72-4009-abca-faa2160fc05b" providerId="ADAL" clId="{B5BF2244-A603-41F3-9FB5-9582F3B7DBA9}" dt="2024-10-03T01:48:14.248" v="0" actId="47"/>
        <pc:sldMkLst>
          <pc:docMk/>
          <pc:sldMk cId="2830234873" sldId="281"/>
        </pc:sldMkLst>
      </pc:sldChg>
      <pc:sldChg chg="del">
        <pc:chgData name="Nathan Altair Krikawa" userId="4c578624-8c72-4009-abca-faa2160fc05b" providerId="ADAL" clId="{B5BF2244-A603-41F3-9FB5-9582F3B7DBA9}" dt="2024-10-03T01:48:16.148" v="1" actId="47"/>
        <pc:sldMkLst>
          <pc:docMk/>
          <pc:sldMk cId="3543837453" sldId="283"/>
        </pc:sldMkLst>
      </pc:sldChg>
      <pc:sldChg chg="del">
        <pc:chgData name="Nathan Altair Krikawa" userId="4c578624-8c72-4009-abca-faa2160fc05b" providerId="ADAL" clId="{B5BF2244-A603-41F3-9FB5-9582F3B7DBA9}" dt="2024-10-03T01:48:27.882" v="3" actId="47"/>
        <pc:sldMkLst>
          <pc:docMk/>
          <pc:sldMk cId="4246107455" sldId="284"/>
        </pc:sldMkLst>
      </pc:sldChg>
      <pc:sldChg chg="del">
        <pc:chgData name="Nathan Altair Krikawa" userId="4c578624-8c72-4009-abca-faa2160fc05b" providerId="ADAL" clId="{B5BF2244-A603-41F3-9FB5-9582F3B7DBA9}" dt="2024-10-03T01:48:27.882" v="3" actId="47"/>
        <pc:sldMkLst>
          <pc:docMk/>
          <pc:sldMk cId="2046305303" sldId="285"/>
        </pc:sldMkLst>
      </pc:sldChg>
      <pc:sldChg chg="addSp delSp modSp mod">
        <pc:chgData name="Nathan Altair Krikawa" userId="4c578624-8c72-4009-abca-faa2160fc05b" providerId="ADAL" clId="{B5BF2244-A603-41F3-9FB5-9582F3B7DBA9}" dt="2024-10-09T22:38:58.850" v="6931" actId="478"/>
        <pc:sldMkLst>
          <pc:docMk/>
          <pc:sldMk cId="3006640954" sldId="286"/>
        </pc:sldMkLst>
        <pc:picChg chg="add del mod">
          <ac:chgData name="Nathan Altair Krikawa" userId="4c578624-8c72-4009-abca-faa2160fc05b" providerId="ADAL" clId="{B5BF2244-A603-41F3-9FB5-9582F3B7DBA9}" dt="2024-10-09T22:38:58.850" v="6931" actId="478"/>
          <ac:picMkLst>
            <pc:docMk/>
            <pc:sldMk cId="3006640954" sldId="286"/>
            <ac:picMk id="3" creationId="{A9343A38-2583-F9EE-17D3-92C02EFD6F26}"/>
          </ac:picMkLst>
        </pc:picChg>
        <pc:picChg chg="del">
          <ac:chgData name="Nathan Altair Krikawa" userId="4c578624-8c72-4009-abca-faa2160fc05b" providerId="ADAL" clId="{B5BF2244-A603-41F3-9FB5-9582F3B7DBA9}" dt="2024-10-03T01:51:04.637" v="24" actId="478"/>
          <ac:picMkLst>
            <pc:docMk/>
            <pc:sldMk cId="3006640954" sldId="286"/>
            <ac:picMk id="8" creationId="{A78CF5ED-0926-9DC3-E5A1-D00C7CDF5699}"/>
          </ac:picMkLst>
        </pc:picChg>
      </pc:sldChg>
      <pc:sldChg chg="addSp delSp modSp mod">
        <pc:chgData name="Nathan Altair Krikawa" userId="4c578624-8c72-4009-abca-faa2160fc05b" providerId="ADAL" clId="{B5BF2244-A603-41F3-9FB5-9582F3B7DBA9}" dt="2024-10-10T00:23:07.073" v="7069" actId="14734"/>
        <pc:sldMkLst>
          <pc:docMk/>
          <pc:sldMk cId="2124825668" sldId="287"/>
        </pc:sldMkLst>
        <pc:graphicFrameChg chg="add del mod">
          <ac:chgData name="Nathan Altair Krikawa" userId="4c578624-8c72-4009-abca-faa2160fc05b" providerId="ADAL" clId="{B5BF2244-A603-41F3-9FB5-9582F3B7DBA9}" dt="2024-10-03T01:50:51.160" v="5" actId="478"/>
          <ac:graphicFrameMkLst>
            <pc:docMk/>
            <pc:sldMk cId="2124825668" sldId="287"/>
            <ac:graphicFrameMk id="2" creationId="{BD23D360-3178-F423-BEEF-42245774B5EE}"/>
          </ac:graphicFrameMkLst>
        </pc:graphicFrameChg>
        <pc:graphicFrameChg chg="modGraphic">
          <ac:chgData name="Nathan Altair Krikawa" userId="4c578624-8c72-4009-abca-faa2160fc05b" providerId="ADAL" clId="{B5BF2244-A603-41F3-9FB5-9582F3B7DBA9}" dt="2024-10-10T00:23:07.073" v="7069" actId="14734"/>
          <ac:graphicFrameMkLst>
            <pc:docMk/>
            <pc:sldMk cId="2124825668" sldId="287"/>
            <ac:graphicFrameMk id="3" creationId="{0FB1F7E7-6A2D-14E1-6F22-05BF0BA061BC}"/>
          </ac:graphicFrameMkLst>
        </pc:graphicFrameChg>
      </pc:sldChg>
      <pc:sldChg chg="modSp add mod">
        <pc:chgData name="Nathan Altair Krikawa" userId="4c578624-8c72-4009-abca-faa2160fc05b" providerId="ADAL" clId="{B5BF2244-A603-41F3-9FB5-9582F3B7DBA9}" dt="2024-10-03T01:51:00.509" v="23" actId="20577"/>
        <pc:sldMkLst>
          <pc:docMk/>
          <pc:sldMk cId="1282677392" sldId="288"/>
        </pc:sldMkLst>
        <pc:spChg chg="mod">
          <ac:chgData name="Nathan Altair Krikawa" userId="4c578624-8c72-4009-abca-faa2160fc05b" providerId="ADAL" clId="{B5BF2244-A603-41F3-9FB5-9582F3B7DBA9}" dt="2024-10-03T01:51:00.509" v="23" actId="20577"/>
          <ac:spMkLst>
            <pc:docMk/>
            <pc:sldMk cId="1282677392" sldId="288"/>
            <ac:spMk id="6" creationId="{CC2367EF-5E84-C020-EE59-AA0F48393E59}"/>
          </ac:spMkLst>
        </pc:spChg>
      </pc:sldChg>
      <pc:sldChg chg="del">
        <pc:chgData name="Nathan Altair Krikawa" userId="4c578624-8c72-4009-abca-faa2160fc05b" providerId="ADAL" clId="{B5BF2244-A603-41F3-9FB5-9582F3B7DBA9}" dt="2024-10-03T01:48:18.845" v="2" actId="47"/>
        <pc:sldMkLst>
          <pc:docMk/>
          <pc:sldMk cId="2560417432" sldId="288"/>
        </pc:sldMkLst>
      </pc:sldChg>
      <pc:sldChg chg="addSp delSp modSp add mod">
        <pc:chgData name="Nathan Altair Krikawa" userId="4c578624-8c72-4009-abca-faa2160fc05b" providerId="ADAL" clId="{B5BF2244-A603-41F3-9FB5-9582F3B7DBA9}" dt="2024-10-03T01:53:20.360" v="62" actId="478"/>
        <pc:sldMkLst>
          <pc:docMk/>
          <pc:sldMk cId="2907774898" sldId="289"/>
        </pc:sldMkLst>
        <pc:spChg chg="del">
          <ac:chgData name="Nathan Altair Krikawa" userId="4c578624-8c72-4009-abca-faa2160fc05b" providerId="ADAL" clId="{B5BF2244-A603-41F3-9FB5-9582F3B7DBA9}" dt="2024-10-03T01:52:29.321" v="53" actId="478"/>
          <ac:spMkLst>
            <pc:docMk/>
            <pc:sldMk cId="2907774898" sldId="289"/>
            <ac:spMk id="3" creationId="{46BD8CDB-35CB-DDAD-8400-616F85D57875}"/>
          </ac:spMkLst>
        </pc:spChg>
        <pc:spChg chg="mod">
          <ac:chgData name="Nathan Altair Krikawa" userId="4c578624-8c72-4009-abca-faa2160fc05b" providerId="ADAL" clId="{B5BF2244-A603-41F3-9FB5-9582F3B7DBA9}" dt="2024-10-03T01:51:35.897" v="47" actId="20577"/>
          <ac:spMkLst>
            <pc:docMk/>
            <pc:sldMk cId="2907774898" sldId="289"/>
            <ac:spMk id="6" creationId="{CC2367EF-5E84-C020-EE59-AA0F48393E59}"/>
          </ac:spMkLst>
        </pc:spChg>
        <pc:spChg chg="add del mod">
          <ac:chgData name="Nathan Altair Krikawa" userId="4c578624-8c72-4009-abca-faa2160fc05b" providerId="ADAL" clId="{B5BF2244-A603-41F3-9FB5-9582F3B7DBA9}" dt="2024-10-03T01:53:20.360" v="62" actId="478"/>
          <ac:spMkLst>
            <pc:docMk/>
            <pc:sldMk cId="2907774898" sldId="289"/>
            <ac:spMk id="7" creationId="{8D4CCFB5-1F51-A86E-C7D2-AB10ED7D9ADF}"/>
          </ac:spMkLst>
        </pc:spChg>
        <pc:spChg chg="del">
          <ac:chgData name="Nathan Altair Krikawa" userId="4c578624-8c72-4009-abca-faa2160fc05b" providerId="ADAL" clId="{B5BF2244-A603-41F3-9FB5-9582F3B7DBA9}" dt="2024-10-03T01:52:20.168" v="50" actId="478"/>
          <ac:spMkLst>
            <pc:docMk/>
            <pc:sldMk cId="2907774898" sldId="289"/>
            <ac:spMk id="10" creationId="{63F22560-4341-A781-430E-53640D882FD5}"/>
          </ac:spMkLst>
        </pc:spChg>
        <pc:spChg chg="del">
          <ac:chgData name="Nathan Altair Krikawa" userId="4c578624-8c72-4009-abca-faa2160fc05b" providerId="ADAL" clId="{B5BF2244-A603-41F3-9FB5-9582F3B7DBA9}" dt="2024-10-03T01:52:20.168" v="50" actId="478"/>
          <ac:spMkLst>
            <pc:docMk/>
            <pc:sldMk cId="2907774898" sldId="289"/>
            <ac:spMk id="12" creationId="{A503C092-9049-02B8-6F95-A4E5804A5795}"/>
          </ac:spMkLst>
        </pc:spChg>
        <pc:spChg chg="del">
          <ac:chgData name="Nathan Altair Krikawa" userId="4c578624-8c72-4009-abca-faa2160fc05b" providerId="ADAL" clId="{B5BF2244-A603-41F3-9FB5-9582F3B7DBA9}" dt="2024-10-03T01:52:25.148" v="52" actId="478"/>
          <ac:spMkLst>
            <pc:docMk/>
            <pc:sldMk cId="2907774898" sldId="289"/>
            <ac:spMk id="14" creationId="{345E5BEB-CB9E-1B27-90F5-934DFA4D8471}"/>
          </ac:spMkLst>
        </pc:spChg>
        <pc:picChg chg="del">
          <ac:chgData name="Nathan Altair Krikawa" userId="4c578624-8c72-4009-abca-faa2160fc05b" providerId="ADAL" clId="{B5BF2244-A603-41F3-9FB5-9582F3B7DBA9}" dt="2024-10-03T01:52:20.168" v="50" actId="478"/>
          <ac:picMkLst>
            <pc:docMk/>
            <pc:sldMk cId="2907774898" sldId="289"/>
            <ac:picMk id="13" creationId="{C88F0164-3307-65D9-2DFB-FCACD0F06B96}"/>
          </ac:picMkLst>
        </pc:picChg>
        <pc:picChg chg="del">
          <ac:chgData name="Nathan Altair Krikawa" userId="4c578624-8c72-4009-abca-faa2160fc05b" providerId="ADAL" clId="{B5BF2244-A603-41F3-9FB5-9582F3B7DBA9}" dt="2024-10-03T01:52:20.168" v="50" actId="478"/>
          <ac:picMkLst>
            <pc:docMk/>
            <pc:sldMk cId="2907774898" sldId="289"/>
            <ac:picMk id="2050" creationId="{8763EBC3-F42C-E893-27E9-6504AD39CB39}"/>
          </ac:picMkLst>
        </pc:picChg>
        <pc:picChg chg="del">
          <ac:chgData name="Nathan Altair Krikawa" userId="4c578624-8c72-4009-abca-faa2160fc05b" providerId="ADAL" clId="{B5BF2244-A603-41F3-9FB5-9582F3B7DBA9}" dt="2024-10-03T01:52:22.209" v="51" actId="478"/>
          <ac:picMkLst>
            <pc:docMk/>
            <pc:sldMk cId="2907774898" sldId="289"/>
            <ac:picMk id="2056" creationId="{F8575DBE-947C-371E-3890-A319E61B7A51}"/>
          </ac:picMkLst>
        </pc:picChg>
      </pc:sldChg>
      <pc:sldChg chg="del">
        <pc:chgData name="Nathan Altair Krikawa" userId="4c578624-8c72-4009-abca-faa2160fc05b" providerId="ADAL" clId="{B5BF2244-A603-41F3-9FB5-9582F3B7DBA9}" dt="2024-10-03T01:48:27.882" v="3" actId="47"/>
        <pc:sldMkLst>
          <pc:docMk/>
          <pc:sldMk cId="3257145359" sldId="289"/>
        </pc:sldMkLst>
      </pc:sldChg>
      <pc:sldChg chg="add del">
        <pc:chgData name="Nathan Altair Krikawa" userId="4c578624-8c72-4009-abca-faa2160fc05b" providerId="ADAL" clId="{B5BF2244-A603-41F3-9FB5-9582F3B7DBA9}" dt="2024-10-03T01:53:15.293" v="60"/>
        <pc:sldMkLst>
          <pc:docMk/>
          <pc:sldMk cId="290249267" sldId="290"/>
        </pc:sldMkLst>
      </pc:sldChg>
      <pc:sldChg chg="del">
        <pc:chgData name="Nathan Altair Krikawa" userId="4c578624-8c72-4009-abca-faa2160fc05b" providerId="ADAL" clId="{B5BF2244-A603-41F3-9FB5-9582F3B7DBA9}" dt="2024-10-03T01:48:27.882" v="3" actId="47"/>
        <pc:sldMkLst>
          <pc:docMk/>
          <pc:sldMk cId="1168759437" sldId="290"/>
        </pc:sldMkLst>
      </pc:sldChg>
      <pc:sldChg chg="addSp delSp modSp add del mod">
        <pc:chgData name="Nathan Altair Krikawa" userId="4c578624-8c72-4009-abca-faa2160fc05b" providerId="ADAL" clId="{B5BF2244-A603-41F3-9FB5-9582F3B7DBA9}" dt="2024-10-09T20:34:44.970" v="4867" actId="47"/>
        <pc:sldMkLst>
          <pc:docMk/>
          <pc:sldMk cId="3049205691" sldId="290"/>
        </pc:sldMkLst>
        <pc:spChg chg="add del mod">
          <ac:chgData name="Nathan Altair Krikawa" userId="4c578624-8c72-4009-abca-faa2160fc05b" providerId="ADAL" clId="{B5BF2244-A603-41F3-9FB5-9582F3B7DBA9}" dt="2024-10-09T20:31:54.021" v="4739" actId="478"/>
          <ac:spMkLst>
            <pc:docMk/>
            <pc:sldMk cId="3049205691" sldId="290"/>
            <ac:spMk id="2" creationId="{3BD943E1-56F8-380A-BB93-D099AA5A3BBE}"/>
          </ac:spMkLst>
        </pc:spChg>
        <pc:spChg chg="add mod">
          <ac:chgData name="Nathan Altair Krikawa" userId="4c578624-8c72-4009-abca-faa2160fc05b" providerId="ADAL" clId="{B5BF2244-A603-41F3-9FB5-9582F3B7DBA9}" dt="2024-10-09T02:57:20.965" v="702" actId="1076"/>
          <ac:spMkLst>
            <pc:docMk/>
            <pc:sldMk cId="3049205691" sldId="290"/>
            <ac:spMk id="3" creationId="{BB4D4BE2-EFD5-ADD1-2C30-EE8D68F5D370}"/>
          </ac:spMkLst>
        </pc:spChg>
        <pc:spChg chg="mod">
          <ac:chgData name="Nathan Altair Krikawa" userId="4c578624-8c72-4009-abca-faa2160fc05b" providerId="ADAL" clId="{B5BF2244-A603-41F3-9FB5-9582F3B7DBA9}" dt="2024-10-03T01:54:15.911" v="154" actId="20577"/>
          <ac:spMkLst>
            <pc:docMk/>
            <pc:sldMk cId="3049205691" sldId="290"/>
            <ac:spMk id="6" creationId="{CC2367EF-5E84-C020-EE59-AA0F48393E59}"/>
          </ac:spMkLst>
        </pc:spChg>
        <pc:spChg chg="mod">
          <ac:chgData name="Nathan Altair Krikawa" userId="4c578624-8c72-4009-abca-faa2160fc05b" providerId="ADAL" clId="{B5BF2244-A603-41F3-9FB5-9582F3B7DBA9}" dt="2024-10-06T23:39:17.684" v="417" actId="20577"/>
          <ac:spMkLst>
            <pc:docMk/>
            <pc:sldMk cId="3049205691" sldId="290"/>
            <ac:spMk id="9" creationId="{517773CA-F692-C27B-5DA7-FA3DDED1268F}"/>
          </ac:spMkLst>
        </pc:spChg>
        <pc:spChg chg="add del mod">
          <ac:chgData name="Nathan Altair Krikawa" userId="4c578624-8c72-4009-abca-faa2160fc05b" providerId="ADAL" clId="{B5BF2244-A603-41F3-9FB5-9582F3B7DBA9}" dt="2024-10-09T20:34:12.977" v="4859" actId="478"/>
          <ac:spMkLst>
            <pc:docMk/>
            <pc:sldMk cId="3049205691" sldId="290"/>
            <ac:spMk id="13" creationId="{08A96E0B-4126-D265-908B-F992142C8FEE}"/>
          </ac:spMkLst>
        </pc:spChg>
        <pc:picChg chg="add del mod">
          <ac:chgData name="Nathan Altair Krikawa" userId="4c578624-8c72-4009-abca-faa2160fc05b" providerId="ADAL" clId="{B5BF2244-A603-41F3-9FB5-9582F3B7DBA9}" dt="2024-10-09T20:32:48.165" v="4754" actId="478"/>
          <ac:picMkLst>
            <pc:docMk/>
            <pc:sldMk cId="3049205691" sldId="290"/>
            <ac:picMk id="7" creationId="{F3830F71-7EC0-0783-840C-4C080D09AF32}"/>
          </ac:picMkLst>
        </pc:picChg>
        <pc:picChg chg="add del mod">
          <ac:chgData name="Nathan Altair Krikawa" userId="4c578624-8c72-4009-abca-faa2160fc05b" providerId="ADAL" clId="{B5BF2244-A603-41F3-9FB5-9582F3B7DBA9}" dt="2024-10-09T20:32:48.165" v="4754" actId="478"/>
          <ac:picMkLst>
            <pc:docMk/>
            <pc:sldMk cId="3049205691" sldId="290"/>
            <ac:picMk id="10" creationId="{79F691F8-BB9A-1827-CA93-5BDC9956DC21}"/>
          </ac:picMkLst>
        </pc:picChg>
        <pc:picChg chg="add del mod">
          <ac:chgData name="Nathan Altair Krikawa" userId="4c578624-8c72-4009-abca-faa2160fc05b" providerId="ADAL" clId="{B5BF2244-A603-41F3-9FB5-9582F3B7DBA9}" dt="2024-10-09T20:32:48.165" v="4754" actId="478"/>
          <ac:picMkLst>
            <pc:docMk/>
            <pc:sldMk cId="3049205691" sldId="290"/>
            <ac:picMk id="12" creationId="{C20FDD8B-5F8B-9647-8F69-99906C079BD5}"/>
          </ac:picMkLst>
        </pc:picChg>
      </pc:sldChg>
      <pc:sldChg chg="add del">
        <pc:chgData name="Nathan Altair Krikawa" userId="4c578624-8c72-4009-abca-faa2160fc05b" providerId="ADAL" clId="{B5BF2244-A603-41F3-9FB5-9582F3B7DBA9}" dt="2024-10-03T01:53:15.036" v="59"/>
        <pc:sldMkLst>
          <pc:docMk/>
          <pc:sldMk cId="428046530" sldId="291"/>
        </pc:sldMkLst>
      </pc:sldChg>
      <pc:sldChg chg="modSp add mod">
        <pc:chgData name="Nathan Altair Krikawa" userId="4c578624-8c72-4009-abca-faa2160fc05b" providerId="ADAL" clId="{B5BF2244-A603-41F3-9FB5-9582F3B7DBA9}" dt="2024-10-09T23:54:16.871" v="6949" actId="12"/>
        <pc:sldMkLst>
          <pc:docMk/>
          <pc:sldMk cId="1108187543" sldId="291"/>
        </pc:sldMkLst>
        <pc:spChg chg="mod">
          <ac:chgData name="Nathan Altair Krikawa" userId="4c578624-8c72-4009-abca-faa2160fc05b" providerId="ADAL" clId="{B5BF2244-A603-41F3-9FB5-9582F3B7DBA9}" dt="2024-10-09T23:54:16.871" v="6949" actId="12"/>
          <ac:spMkLst>
            <pc:docMk/>
            <pc:sldMk cId="1108187543" sldId="291"/>
            <ac:spMk id="2" creationId="{068EEC76-569D-D157-3CBD-4A45E30412FA}"/>
          </ac:spMkLst>
        </pc:spChg>
        <pc:spChg chg="mod">
          <ac:chgData name="Nathan Altair Krikawa" userId="4c578624-8c72-4009-abca-faa2160fc05b" providerId="ADAL" clId="{B5BF2244-A603-41F3-9FB5-9582F3B7DBA9}" dt="2024-10-03T01:54:42.050" v="187" actId="20577"/>
          <ac:spMkLst>
            <pc:docMk/>
            <pc:sldMk cId="1108187543" sldId="291"/>
            <ac:spMk id="6" creationId="{CC2367EF-5E84-C020-EE59-AA0F48393E59}"/>
          </ac:spMkLst>
        </pc:spChg>
        <pc:picChg chg="mod">
          <ac:chgData name="Nathan Altair Krikawa" userId="4c578624-8c72-4009-abca-faa2160fc05b" providerId="ADAL" clId="{B5BF2244-A603-41F3-9FB5-9582F3B7DBA9}" dt="2024-10-09T21:27:26.632" v="6918" actId="1440"/>
          <ac:picMkLst>
            <pc:docMk/>
            <pc:sldMk cId="1108187543" sldId="291"/>
            <ac:picMk id="3" creationId="{C47107F2-047C-4799-B8ED-975F5A0444C7}"/>
          </ac:picMkLst>
        </pc:picChg>
        <pc:picChg chg="mod">
          <ac:chgData name="Nathan Altair Krikawa" userId="4c578624-8c72-4009-abca-faa2160fc05b" providerId="ADAL" clId="{B5BF2244-A603-41F3-9FB5-9582F3B7DBA9}" dt="2024-10-09T21:27:33.058" v="6920" actId="1440"/>
          <ac:picMkLst>
            <pc:docMk/>
            <pc:sldMk cId="1108187543" sldId="291"/>
            <ac:picMk id="4" creationId="{2190172B-7FAB-9F44-7FA3-DAB7643278E5}"/>
          </ac:picMkLst>
        </pc:picChg>
        <pc:picChg chg="mod">
          <ac:chgData name="Nathan Altair Krikawa" userId="4c578624-8c72-4009-abca-faa2160fc05b" providerId="ADAL" clId="{B5BF2244-A603-41F3-9FB5-9582F3B7DBA9}" dt="2024-10-09T21:27:30.154" v="6919" actId="1440"/>
          <ac:picMkLst>
            <pc:docMk/>
            <pc:sldMk cId="1108187543" sldId="291"/>
            <ac:picMk id="7" creationId="{53BB6879-3553-1103-3862-8D8A81C24E20}"/>
          </ac:picMkLst>
        </pc:picChg>
      </pc:sldChg>
      <pc:sldChg chg="modSp add mod">
        <pc:chgData name="Nathan Altair Krikawa" userId="4c578624-8c72-4009-abca-faa2160fc05b" providerId="ADAL" clId="{B5BF2244-A603-41F3-9FB5-9582F3B7DBA9}" dt="2024-10-10T00:13:17.217" v="6956" actId="1076"/>
        <pc:sldMkLst>
          <pc:docMk/>
          <pc:sldMk cId="2144882305" sldId="292"/>
        </pc:sldMkLst>
        <pc:spChg chg="mod">
          <ac:chgData name="Nathan Altair Krikawa" userId="4c578624-8c72-4009-abca-faa2160fc05b" providerId="ADAL" clId="{B5BF2244-A603-41F3-9FB5-9582F3B7DBA9}" dt="2024-10-09T23:54:28.322" v="6953" actId="12"/>
          <ac:spMkLst>
            <pc:docMk/>
            <pc:sldMk cId="2144882305" sldId="292"/>
            <ac:spMk id="2" creationId="{96BE111C-A371-CA47-93A7-C012D8010D9F}"/>
          </ac:spMkLst>
        </pc:spChg>
        <pc:spChg chg="mod">
          <ac:chgData name="Nathan Altair Krikawa" userId="4c578624-8c72-4009-abca-faa2160fc05b" providerId="ADAL" clId="{B5BF2244-A603-41F3-9FB5-9582F3B7DBA9}" dt="2024-10-03T01:56:22.241" v="227" actId="20577"/>
          <ac:spMkLst>
            <pc:docMk/>
            <pc:sldMk cId="2144882305" sldId="292"/>
            <ac:spMk id="6" creationId="{CC2367EF-5E84-C020-EE59-AA0F48393E59}"/>
          </ac:spMkLst>
        </pc:spChg>
        <pc:spChg chg="mod">
          <ac:chgData name="Nathan Altair Krikawa" userId="4c578624-8c72-4009-abca-faa2160fc05b" providerId="ADAL" clId="{B5BF2244-A603-41F3-9FB5-9582F3B7DBA9}" dt="2024-10-10T00:13:17.217" v="6956" actId="1076"/>
          <ac:spMkLst>
            <pc:docMk/>
            <pc:sldMk cId="2144882305" sldId="292"/>
            <ac:spMk id="7" creationId="{397AC1A9-764C-CAB0-2CB9-FC67CEBD017D}"/>
          </ac:spMkLst>
        </pc:spChg>
        <pc:picChg chg="mod modCrop">
          <ac:chgData name="Nathan Altair Krikawa" userId="4c578624-8c72-4009-abca-faa2160fc05b" providerId="ADAL" clId="{B5BF2244-A603-41F3-9FB5-9582F3B7DBA9}" dt="2024-10-09T21:27:18.527" v="6917" actId="732"/>
          <ac:picMkLst>
            <pc:docMk/>
            <pc:sldMk cId="2144882305" sldId="292"/>
            <ac:picMk id="3" creationId="{14E9D9BE-B102-F471-1779-CFEC8E4205E8}"/>
          </ac:picMkLst>
        </pc:picChg>
      </pc:sldChg>
      <pc:sldChg chg="add del">
        <pc:chgData name="Nathan Altair Krikawa" userId="4c578624-8c72-4009-abca-faa2160fc05b" providerId="ADAL" clId="{B5BF2244-A603-41F3-9FB5-9582F3B7DBA9}" dt="2024-10-03T01:53:14.811" v="58"/>
        <pc:sldMkLst>
          <pc:docMk/>
          <pc:sldMk cId="3067535615" sldId="292"/>
        </pc:sldMkLst>
      </pc:sldChg>
      <pc:sldChg chg="addSp delSp modSp add mod">
        <pc:chgData name="Nathan Altair Krikawa" userId="4c578624-8c72-4009-abca-faa2160fc05b" providerId="ADAL" clId="{B5BF2244-A603-41F3-9FB5-9582F3B7DBA9}" dt="2024-10-09T23:05:38.746" v="6932" actId="20577"/>
        <pc:sldMkLst>
          <pc:docMk/>
          <pc:sldMk cId="4210157438" sldId="293"/>
        </pc:sldMkLst>
        <pc:spChg chg="add del mod">
          <ac:chgData name="Nathan Altair Krikawa" userId="4c578624-8c72-4009-abca-faa2160fc05b" providerId="ADAL" clId="{B5BF2244-A603-41F3-9FB5-9582F3B7DBA9}" dt="2024-10-09T04:25:39.328" v="2598" actId="478"/>
          <ac:spMkLst>
            <pc:docMk/>
            <pc:sldMk cId="4210157438" sldId="293"/>
            <ac:spMk id="4" creationId="{ACACD6F2-2D14-79AC-D2BB-9187824C69F1}"/>
          </ac:spMkLst>
        </pc:spChg>
        <pc:spChg chg="mod">
          <ac:chgData name="Nathan Altair Krikawa" userId="4c578624-8c72-4009-abca-faa2160fc05b" providerId="ADAL" clId="{B5BF2244-A603-41F3-9FB5-9582F3B7DBA9}" dt="2024-10-09T03:02:07.437" v="1013" actId="20577"/>
          <ac:spMkLst>
            <pc:docMk/>
            <pc:sldMk cId="4210157438" sldId="293"/>
            <ac:spMk id="6" creationId="{CC2367EF-5E84-C020-EE59-AA0F48393E59}"/>
          </ac:spMkLst>
        </pc:spChg>
        <pc:spChg chg="add del mod">
          <ac:chgData name="Nathan Altair Krikawa" userId="4c578624-8c72-4009-abca-faa2160fc05b" providerId="ADAL" clId="{B5BF2244-A603-41F3-9FB5-9582F3B7DBA9}" dt="2024-10-09T04:25:39.328" v="2598" actId="478"/>
          <ac:spMkLst>
            <pc:docMk/>
            <pc:sldMk cId="4210157438" sldId="293"/>
            <ac:spMk id="8" creationId="{2F0DD0E8-6B2B-D413-D82A-E9C51E77D5D8}"/>
          </ac:spMkLst>
        </pc:spChg>
        <pc:spChg chg="mod">
          <ac:chgData name="Nathan Altair Krikawa" userId="4c578624-8c72-4009-abca-faa2160fc05b" providerId="ADAL" clId="{B5BF2244-A603-41F3-9FB5-9582F3B7DBA9}" dt="2024-10-03T01:58:23.545" v="251" actId="20577"/>
          <ac:spMkLst>
            <pc:docMk/>
            <pc:sldMk cId="4210157438" sldId="293"/>
            <ac:spMk id="9" creationId="{517773CA-F692-C27B-5DA7-FA3DDED1268F}"/>
          </ac:spMkLst>
        </pc:spChg>
        <pc:spChg chg="add mod">
          <ac:chgData name="Nathan Altair Krikawa" userId="4c578624-8c72-4009-abca-faa2160fc05b" providerId="ADAL" clId="{B5BF2244-A603-41F3-9FB5-9582F3B7DBA9}" dt="2024-10-09T23:05:38.746" v="6932" actId="20577"/>
          <ac:spMkLst>
            <pc:docMk/>
            <pc:sldMk cId="4210157438" sldId="293"/>
            <ac:spMk id="12" creationId="{744024BC-4145-D9D3-53F6-21A6B64645A0}"/>
          </ac:spMkLst>
        </pc:spChg>
        <pc:spChg chg="add mod">
          <ac:chgData name="Nathan Altair Krikawa" userId="4c578624-8c72-4009-abca-faa2160fc05b" providerId="ADAL" clId="{B5BF2244-A603-41F3-9FB5-9582F3B7DBA9}" dt="2024-10-09T04:40:40.160" v="3711" actId="1035"/>
          <ac:spMkLst>
            <pc:docMk/>
            <pc:sldMk cId="4210157438" sldId="293"/>
            <ac:spMk id="14" creationId="{9BE42A77-022D-5551-8E42-AC49824B1A12}"/>
          </ac:spMkLst>
        </pc:spChg>
        <pc:spChg chg="add mod">
          <ac:chgData name="Nathan Altair Krikawa" userId="4c578624-8c72-4009-abca-faa2160fc05b" providerId="ADAL" clId="{B5BF2244-A603-41F3-9FB5-9582F3B7DBA9}" dt="2024-10-09T04:40:40.160" v="3711" actId="1035"/>
          <ac:spMkLst>
            <pc:docMk/>
            <pc:sldMk cId="4210157438" sldId="293"/>
            <ac:spMk id="15" creationId="{3B5AE4B1-433A-69E3-0634-A3CB78501BC1}"/>
          </ac:spMkLst>
        </pc:spChg>
        <pc:graphicFrameChg chg="add del mod">
          <ac:chgData name="Nathan Altair Krikawa" userId="4c578624-8c72-4009-abca-faa2160fc05b" providerId="ADAL" clId="{B5BF2244-A603-41F3-9FB5-9582F3B7DBA9}" dt="2024-10-09T04:25:39.328" v="2598" actId="478"/>
          <ac:graphicFrameMkLst>
            <pc:docMk/>
            <pc:sldMk cId="4210157438" sldId="293"/>
            <ac:graphicFrameMk id="2" creationId="{30611123-9FC4-82DF-5128-B25844087EDB}"/>
          </ac:graphicFrameMkLst>
        </pc:graphicFrameChg>
        <pc:graphicFrameChg chg="add del mod">
          <ac:chgData name="Nathan Altair Krikawa" userId="4c578624-8c72-4009-abca-faa2160fc05b" providerId="ADAL" clId="{B5BF2244-A603-41F3-9FB5-9582F3B7DBA9}" dt="2024-10-09T04:25:39.328" v="2598" actId="478"/>
          <ac:graphicFrameMkLst>
            <pc:docMk/>
            <pc:sldMk cId="4210157438" sldId="293"/>
            <ac:graphicFrameMk id="3" creationId="{7B4BDEF7-8D79-7A1E-E333-AD1243D8D50C}"/>
          </ac:graphicFrameMkLst>
        </pc:graphicFrameChg>
        <pc:graphicFrameChg chg="add del mod">
          <ac:chgData name="Nathan Altair Krikawa" userId="4c578624-8c72-4009-abca-faa2160fc05b" providerId="ADAL" clId="{B5BF2244-A603-41F3-9FB5-9582F3B7DBA9}" dt="2024-10-09T04:25:39.328" v="2598" actId="478"/>
          <ac:graphicFrameMkLst>
            <pc:docMk/>
            <pc:sldMk cId="4210157438" sldId="293"/>
            <ac:graphicFrameMk id="7" creationId="{698BB8A3-C0F9-3CDE-FAA6-22D396A12089}"/>
          </ac:graphicFrameMkLst>
        </pc:graphicFrameChg>
        <pc:graphicFrameChg chg="add del mod">
          <ac:chgData name="Nathan Altair Krikawa" userId="4c578624-8c72-4009-abca-faa2160fc05b" providerId="ADAL" clId="{B5BF2244-A603-41F3-9FB5-9582F3B7DBA9}" dt="2024-10-09T04:25:39.328" v="2598" actId="478"/>
          <ac:graphicFrameMkLst>
            <pc:docMk/>
            <pc:sldMk cId="4210157438" sldId="293"/>
            <ac:graphicFrameMk id="10" creationId="{6A174846-569B-22ED-D731-1808CA3B8E33}"/>
          </ac:graphicFrameMkLst>
        </pc:graphicFrameChg>
        <pc:graphicFrameChg chg="add mod">
          <ac:chgData name="Nathan Altair Krikawa" userId="4c578624-8c72-4009-abca-faa2160fc05b" providerId="ADAL" clId="{B5BF2244-A603-41F3-9FB5-9582F3B7DBA9}" dt="2024-10-09T04:40:40.160" v="3711" actId="1035"/>
          <ac:graphicFrameMkLst>
            <pc:docMk/>
            <pc:sldMk cId="4210157438" sldId="293"/>
            <ac:graphicFrameMk id="11" creationId="{F4091AD9-3080-8386-8C58-2AB7CDA9D46A}"/>
          </ac:graphicFrameMkLst>
        </pc:graphicFrameChg>
        <pc:graphicFrameChg chg="add mod">
          <ac:chgData name="Nathan Altair Krikawa" userId="4c578624-8c72-4009-abca-faa2160fc05b" providerId="ADAL" clId="{B5BF2244-A603-41F3-9FB5-9582F3B7DBA9}" dt="2024-10-09T04:40:40.160" v="3711" actId="1035"/>
          <ac:graphicFrameMkLst>
            <pc:docMk/>
            <pc:sldMk cId="4210157438" sldId="293"/>
            <ac:graphicFrameMk id="13" creationId="{05771230-5C07-57CC-0330-7238AF918FF8}"/>
          </ac:graphicFrameMkLst>
        </pc:graphicFrameChg>
        <pc:graphicFrameChg chg="add del mod">
          <ac:chgData name="Nathan Altair Krikawa" userId="4c578624-8c72-4009-abca-faa2160fc05b" providerId="ADAL" clId="{B5BF2244-A603-41F3-9FB5-9582F3B7DBA9}" dt="2024-10-09T04:28:41.131" v="2813" actId="478"/>
          <ac:graphicFrameMkLst>
            <pc:docMk/>
            <pc:sldMk cId="4210157438" sldId="293"/>
            <ac:graphicFrameMk id="16" creationId="{5DA849BE-EE51-9789-7B45-4706F18BF6E8}"/>
          </ac:graphicFrameMkLst>
        </pc:graphicFrameChg>
        <pc:graphicFrameChg chg="add mod">
          <ac:chgData name="Nathan Altair Krikawa" userId="4c578624-8c72-4009-abca-faa2160fc05b" providerId="ADAL" clId="{B5BF2244-A603-41F3-9FB5-9582F3B7DBA9}" dt="2024-10-09T04:40:40.160" v="3711" actId="1035"/>
          <ac:graphicFrameMkLst>
            <pc:docMk/>
            <pc:sldMk cId="4210157438" sldId="293"/>
            <ac:graphicFrameMk id="17" creationId="{FDB88D92-9D15-B6ED-9040-D03B618569D3}"/>
          </ac:graphicFrameMkLst>
        </pc:graphicFrameChg>
        <pc:graphicFrameChg chg="add mod">
          <ac:chgData name="Nathan Altair Krikawa" userId="4c578624-8c72-4009-abca-faa2160fc05b" providerId="ADAL" clId="{B5BF2244-A603-41F3-9FB5-9582F3B7DBA9}" dt="2024-10-09T04:40:40.160" v="3711" actId="1035"/>
          <ac:graphicFrameMkLst>
            <pc:docMk/>
            <pc:sldMk cId="4210157438" sldId="293"/>
            <ac:graphicFrameMk id="18" creationId="{29EB3E63-C7A3-A661-09AF-E09A5D73FC59}"/>
          </ac:graphicFrameMkLst>
        </pc:graphicFrameChg>
        <pc:picChg chg="mod">
          <ac:chgData name="Nathan Altair Krikawa" userId="4c578624-8c72-4009-abca-faa2160fc05b" providerId="ADAL" clId="{B5BF2244-A603-41F3-9FB5-9582F3B7DBA9}" dt="2024-10-09T04:39:13.555" v="3666" actId="1076"/>
          <ac:picMkLst>
            <pc:docMk/>
            <pc:sldMk cId="4210157438" sldId="293"/>
            <ac:picMk id="5" creationId="{EEE3717F-BEE0-58F6-BC45-ACADD5DCD9B0}"/>
          </ac:picMkLst>
        </pc:picChg>
      </pc:sldChg>
      <pc:sldChg chg="del">
        <pc:chgData name="Nathan Altair Krikawa" userId="4c578624-8c72-4009-abca-faa2160fc05b" providerId="ADAL" clId="{B5BF2244-A603-41F3-9FB5-9582F3B7DBA9}" dt="2024-10-06T23:08:57.596" v="252" actId="47"/>
        <pc:sldMkLst>
          <pc:docMk/>
          <pc:sldMk cId="2116359340" sldId="295"/>
        </pc:sldMkLst>
      </pc:sldChg>
      <pc:sldChg chg="addSp modSp mod">
        <pc:chgData name="Nathan Altair Krikawa" userId="4c578624-8c72-4009-abca-faa2160fc05b" providerId="ADAL" clId="{B5BF2244-A603-41F3-9FB5-9582F3B7DBA9}" dt="2024-10-09T23:53:23.418" v="6946" actId="20577"/>
        <pc:sldMkLst>
          <pc:docMk/>
          <pc:sldMk cId="2559795189" sldId="296"/>
        </pc:sldMkLst>
        <pc:spChg chg="add mod">
          <ac:chgData name="Nathan Altair Krikawa" userId="4c578624-8c72-4009-abca-faa2160fc05b" providerId="ADAL" clId="{B5BF2244-A603-41F3-9FB5-9582F3B7DBA9}" dt="2024-10-09T23:53:20.191" v="6944" actId="20577"/>
          <ac:spMkLst>
            <pc:docMk/>
            <pc:sldMk cId="2559795189" sldId="296"/>
            <ac:spMk id="4" creationId="{2CF1F3CB-8C7E-06CE-2BA0-4A771588373F}"/>
          </ac:spMkLst>
        </pc:spChg>
        <pc:spChg chg="mod">
          <ac:chgData name="Nathan Altair Krikawa" userId="4c578624-8c72-4009-abca-faa2160fc05b" providerId="ADAL" clId="{B5BF2244-A603-41F3-9FB5-9582F3B7DBA9}" dt="2024-10-09T03:54:02.347" v="1666" actId="20577"/>
          <ac:spMkLst>
            <pc:docMk/>
            <pc:sldMk cId="2559795189" sldId="296"/>
            <ac:spMk id="6" creationId="{CC2367EF-5E84-C020-EE59-AA0F48393E59}"/>
          </ac:spMkLst>
        </pc:spChg>
        <pc:spChg chg="add mod">
          <ac:chgData name="Nathan Altair Krikawa" userId="4c578624-8c72-4009-abca-faa2160fc05b" providerId="ADAL" clId="{B5BF2244-A603-41F3-9FB5-9582F3B7DBA9}" dt="2024-10-09T23:53:23.418" v="6946" actId="20577"/>
          <ac:spMkLst>
            <pc:docMk/>
            <pc:sldMk cId="2559795189" sldId="296"/>
            <ac:spMk id="7" creationId="{4C4CA41C-6C37-1D0C-7DA8-4FA56984CB7D}"/>
          </ac:spMkLst>
        </pc:spChg>
        <pc:picChg chg="mod">
          <ac:chgData name="Nathan Altair Krikawa" userId="4c578624-8c72-4009-abca-faa2160fc05b" providerId="ADAL" clId="{B5BF2244-A603-41F3-9FB5-9582F3B7DBA9}" dt="2024-10-09T21:24:16.002" v="6897" actId="1076"/>
          <ac:picMkLst>
            <pc:docMk/>
            <pc:sldMk cId="2559795189" sldId="296"/>
            <ac:picMk id="2" creationId="{3273EC76-9446-8E37-3E13-88264568A8C2}"/>
          </ac:picMkLst>
        </pc:picChg>
        <pc:picChg chg="mod">
          <ac:chgData name="Nathan Altair Krikawa" userId="4c578624-8c72-4009-abca-faa2160fc05b" providerId="ADAL" clId="{B5BF2244-A603-41F3-9FB5-9582F3B7DBA9}" dt="2024-10-09T21:24:33.876" v="6900" actId="14100"/>
          <ac:picMkLst>
            <pc:docMk/>
            <pc:sldMk cId="2559795189" sldId="296"/>
            <ac:picMk id="3" creationId="{8ED83FD6-9969-2DC2-CD1A-FBC6FED5A71C}"/>
          </ac:picMkLst>
        </pc:picChg>
      </pc:sldChg>
      <pc:sldChg chg="addSp delSp modSp add mod ord">
        <pc:chgData name="Nathan Altair Krikawa" userId="4c578624-8c72-4009-abca-faa2160fc05b" providerId="ADAL" clId="{B5BF2244-A603-41F3-9FB5-9582F3B7DBA9}" dt="2024-10-09T23:53:13.776" v="6942" actId="20577"/>
        <pc:sldMkLst>
          <pc:docMk/>
          <pc:sldMk cId="1689967828" sldId="297"/>
        </pc:sldMkLst>
        <pc:spChg chg="mod">
          <ac:chgData name="Nathan Altair Krikawa" userId="4c578624-8c72-4009-abca-faa2160fc05b" providerId="ADAL" clId="{B5BF2244-A603-41F3-9FB5-9582F3B7DBA9}" dt="2024-10-09T03:50:41.617" v="1622" actId="20577"/>
          <ac:spMkLst>
            <pc:docMk/>
            <pc:sldMk cId="1689967828" sldId="297"/>
            <ac:spMk id="6" creationId="{CC2367EF-5E84-C020-EE59-AA0F48393E59}"/>
          </ac:spMkLst>
        </pc:spChg>
        <pc:spChg chg="mod">
          <ac:chgData name="Nathan Altair Krikawa" userId="4c578624-8c72-4009-abca-faa2160fc05b" providerId="ADAL" clId="{B5BF2244-A603-41F3-9FB5-9582F3B7DBA9}" dt="2024-10-06T23:39:06.656" v="401" actId="20577"/>
          <ac:spMkLst>
            <pc:docMk/>
            <pc:sldMk cId="1689967828" sldId="297"/>
            <ac:spMk id="9" creationId="{517773CA-F692-C27B-5DA7-FA3DDED1268F}"/>
          </ac:spMkLst>
        </pc:spChg>
        <pc:spChg chg="add mod">
          <ac:chgData name="Nathan Altair Krikawa" userId="4c578624-8c72-4009-abca-faa2160fc05b" providerId="ADAL" clId="{B5BF2244-A603-41F3-9FB5-9582F3B7DBA9}" dt="2024-10-09T23:53:08.035" v="6938" actId="20577"/>
          <ac:spMkLst>
            <pc:docMk/>
            <pc:sldMk cId="1689967828" sldId="297"/>
            <ac:spMk id="11" creationId="{D2345919-44C4-DAE5-4E35-61C9DD313D82}"/>
          </ac:spMkLst>
        </pc:spChg>
        <pc:spChg chg="add mod">
          <ac:chgData name="Nathan Altair Krikawa" userId="4c578624-8c72-4009-abca-faa2160fc05b" providerId="ADAL" clId="{B5BF2244-A603-41F3-9FB5-9582F3B7DBA9}" dt="2024-10-09T23:53:10.861" v="6940" actId="20577"/>
          <ac:spMkLst>
            <pc:docMk/>
            <pc:sldMk cId="1689967828" sldId="297"/>
            <ac:spMk id="12" creationId="{6CBDC64E-F88D-4F52-A249-C04E8EF23782}"/>
          </ac:spMkLst>
        </pc:spChg>
        <pc:spChg chg="add mod">
          <ac:chgData name="Nathan Altair Krikawa" userId="4c578624-8c72-4009-abca-faa2160fc05b" providerId="ADAL" clId="{B5BF2244-A603-41F3-9FB5-9582F3B7DBA9}" dt="2024-10-09T23:53:13.776" v="6942" actId="20577"/>
          <ac:spMkLst>
            <pc:docMk/>
            <pc:sldMk cId="1689967828" sldId="297"/>
            <ac:spMk id="13" creationId="{76012E08-713B-333D-CD34-44B110F6563B}"/>
          </ac:spMkLst>
        </pc:spChg>
        <pc:picChg chg="del">
          <ac:chgData name="Nathan Altair Krikawa" userId="4c578624-8c72-4009-abca-faa2160fc05b" providerId="ADAL" clId="{B5BF2244-A603-41F3-9FB5-9582F3B7DBA9}" dt="2024-10-06T23:38:56.957" v="383" actId="478"/>
          <ac:picMkLst>
            <pc:docMk/>
            <pc:sldMk cId="1689967828" sldId="297"/>
            <ac:picMk id="2" creationId="{3273EC76-9446-8E37-3E13-88264568A8C2}"/>
          </ac:picMkLst>
        </pc:picChg>
        <pc:picChg chg="mod">
          <ac:chgData name="Nathan Altair Krikawa" userId="4c578624-8c72-4009-abca-faa2160fc05b" providerId="ADAL" clId="{B5BF2244-A603-41F3-9FB5-9582F3B7DBA9}" dt="2024-10-08T04:44:05.574" v="669" actId="1076"/>
          <ac:picMkLst>
            <pc:docMk/>
            <pc:sldMk cId="1689967828" sldId="297"/>
            <ac:picMk id="2" creationId="{D2485A2D-3CF2-39FB-F625-5A9E7F08BB36}"/>
          </ac:picMkLst>
        </pc:picChg>
        <pc:picChg chg="del">
          <ac:chgData name="Nathan Altair Krikawa" userId="4c578624-8c72-4009-abca-faa2160fc05b" providerId="ADAL" clId="{B5BF2244-A603-41F3-9FB5-9582F3B7DBA9}" dt="2024-10-08T04:43:50.899" v="667" actId="478"/>
          <ac:picMkLst>
            <pc:docMk/>
            <pc:sldMk cId="1689967828" sldId="297"/>
            <ac:picMk id="4" creationId="{036B0EA0-34C3-C912-3EC0-D809B577E314}"/>
          </ac:picMkLst>
        </pc:picChg>
        <pc:picChg chg="add mod">
          <ac:chgData name="Nathan Altair Krikawa" userId="4c578624-8c72-4009-abca-faa2160fc05b" providerId="ADAL" clId="{B5BF2244-A603-41F3-9FB5-9582F3B7DBA9}" dt="2024-10-08T04:42:17.418" v="477" actId="962"/>
          <ac:picMkLst>
            <pc:docMk/>
            <pc:sldMk cId="1689967828" sldId="297"/>
            <ac:picMk id="4" creationId="{D2485A2D-3CF2-39FB-F625-5A9E7F08BB36}"/>
          </ac:picMkLst>
        </pc:picChg>
        <pc:picChg chg="mod">
          <ac:chgData name="Nathan Altair Krikawa" userId="4c578624-8c72-4009-abca-faa2160fc05b" providerId="ADAL" clId="{B5BF2244-A603-41F3-9FB5-9582F3B7DBA9}" dt="2024-10-09T21:22:31.323" v="6836" actId="1076"/>
          <ac:picMkLst>
            <pc:docMk/>
            <pc:sldMk cId="1689967828" sldId="297"/>
            <ac:picMk id="4" creationId="{F4A82300-B1AC-7A9C-8E94-AE559E00DF68}"/>
          </ac:picMkLst>
        </pc:picChg>
        <pc:picChg chg="del">
          <ac:chgData name="Nathan Altair Krikawa" userId="4c578624-8c72-4009-abca-faa2160fc05b" providerId="ADAL" clId="{B5BF2244-A603-41F3-9FB5-9582F3B7DBA9}" dt="2024-10-08T04:43:50.899" v="667" actId="478"/>
          <ac:picMkLst>
            <pc:docMk/>
            <pc:sldMk cId="1689967828" sldId="297"/>
            <ac:picMk id="7" creationId="{175AE17F-1623-3327-5341-6EE531AEE8F5}"/>
          </ac:picMkLst>
        </pc:picChg>
        <pc:picChg chg="mod">
          <ac:chgData name="Nathan Altair Krikawa" userId="4c578624-8c72-4009-abca-faa2160fc05b" providerId="ADAL" clId="{B5BF2244-A603-41F3-9FB5-9582F3B7DBA9}" dt="2024-10-09T21:22:24.825" v="6835" actId="1037"/>
          <ac:picMkLst>
            <pc:docMk/>
            <pc:sldMk cId="1689967828" sldId="297"/>
            <ac:picMk id="7" creationId="{F673F54D-AECE-4B9C-9688-5E454C2420FC}"/>
          </ac:picMkLst>
        </pc:picChg>
        <pc:picChg chg="add mod">
          <ac:chgData name="Nathan Altair Krikawa" userId="4c578624-8c72-4009-abca-faa2160fc05b" providerId="ADAL" clId="{B5BF2244-A603-41F3-9FB5-9582F3B7DBA9}" dt="2024-10-08T04:44:18.005" v="672" actId="1076"/>
          <ac:picMkLst>
            <pc:docMk/>
            <pc:sldMk cId="1689967828" sldId="297"/>
            <ac:picMk id="8" creationId="{81C80306-C3B2-E5C6-4CBD-4A2998E39F9D}"/>
          </ac:picMkLst>
        </pc:picChg>
        <pc:picChg chg="mod">
          <ac:chgData name="Nathan Altair Krikawa" userId="4c578624-8c72-4009-abca-faa2160fc05b" providerId="ADAL" clId="{B5BF2244-A603-41F3-9FB5-9582F3B7DBA9}" dt="2024-10-09T21:22:38.514" v="6838" actId="1076"/>
          <ac:picMkLst>
            <pc:docMk/>
            <pc:sldMk cId="1689967828" sldId="297"/>
            <ac:picMk id="10" creationId="{D65D6D31-8D3A-C829-0F6F-3EA8F8C25757}"/>
          </ac:picMkLst>
        </pc:picChg>
      </pc:sldChg>
      <pc:sldChg chg="modSp add del mod">
        <pc:chgData name="Nathan Altair Krikawa" userId="4c578624-8c72-4009-abca-faa2160fc05b" providerId="ADAL" clId="{B5BF2244-A603-41F3-9FB5-9582F3B7DBA9}" dt="2024-10-09T03:01:41.021" v="984" actId="47"/>
        <pc:sldMkLst>
          <pc:docMk/>
          <pc:sldMk cId="2053080648" sldId="298"/>
        </pc:sldMkLst>
        <pc:spChg chg="mod">
          <ac:chgData name="Nathan Altair Krikawa" userId="4c578624-8c72-4009-abca-faa2160fc05b" providerId="ADAL" clId="{B5BF2244-A603-41F3-9FB5-9582F3B7DBA9}" dt="2024-10-09T02:57:36.870" v="705"/>
          <ac:spMkLst>
            <pc:docMk/>
            <pc:sldMk cId="2053080648" sldId="298"/>
            <ac:spMk id="2" creationId="{3BD943E1-56F8-380A-BB93-D099AA5A3BBE}"/>
          </ac:spMkLst>
        </pc:spChg>
      </pc:sldChg>
      <pc:sldChg chg="addSp delSp modSp add mod ord">
        <pc:chgData name="Nathan Altair Krikawa" userId="4c578624-8c72-4009-abca-faa2160fc05b" providerId="ADAL" clId="{B5BF2244-A603-41F3-9FB5-9582F3B7DBA9}" dt="2024-10-09T21:25:59.681" v="6914" actId="20577"/>
        <pc:sldMkLst>
          <pc:docMk/>
          <pc:sldMk cId="3549615781" sldId="299"/>
        </pc:sldMkLst>
        <pc:spChg chg="del mod">
          <ac:chgData name="Nathan Altair Krikawa" userId="4c578624-8c72-4009-abca-faa2160fc05b" providerId="ADAL" clId="{B5BF2244-A603-41F3-9FB5-9582F3B7DBA9}" dt="2024-10-09T02:58:25.897" v="711"/>
          <ac:spMkLst>
            <pc:docMk/>
            <pc:sldMk cId="3549615781" sldId="299"/>
            <ac:spMk id="2" creationId="{3BD943E1-56F8-380A-BB93-D099AA5A3BBE}"/>
          </ac:spMkLst>
        </pc:spChg>
        <pc:spChg chg="add del mod">
          <ac:chgData name="Nathan Altair Krikawa" userId="4c578624-8c72-4009-abca-faa2160fc05b" providerId="ADAL" clId="{B5BF2244-A603-41F3-9FB5-9582F3B7DBA9}" dt="2024-10-09T02:58:25.891" v="709" actId="478"/>
          <ac:spMkLst>
            <pc:docMk/>
            <pc:sldMk cId="3549615781" sldId="299"/>
            <ac:spMk id="3" creationId="{5CCDC7F2-0956-F90C-513D-B261AB4F2ADA}"/>
          </ac:spMkLst>
        </pc:spChg>
        <pc:spChg chg="add del mod">
          <ac:chgData name="Nathan Altair Krikawa" userId="4c578624-8c72-4009-abca-faa2160fc05b" providerId="ADAL" clId="{B5BF2244-A603-41F3-9FB5-9582F3B7DBA9}" dt="2024-10-09T02:58:35.995" v="715"/>
          <ac:spMkLst>
            <pc:docMk/>
            <pc:sldMk cId="3549615781" sldId="299"/>
            <ac:spMk id="4" creationId="{A78A4D08-14EF-F37B-BD38-FB7FF18232A0}"/>
          </ac:spMkLst>
        </pc:spChg>
        <pc:spChg chg="mod">
          <ac:chgData name="Nathan Altair Krikawa" userId="4c578624-8c72-4009-abca-faa2160fc05b" providerId="ADAL" clId="{B5BF2244-A603-41F3-9FB5-9582F3B7DBA9}" dt="2024-10-09T21:25:40.272" v="6913" actId="20577"/>
          <ac:spMkLst>
            <pc:docMk/>
            <pc:sldMk cId="3549615781" sldId="299"/>
            <ac:spMk id="6" creationId="{CC2367EF-5E84-C020-EE59-AA0F48393E59}"/>
          </ac:spMkLst>
        </pc:spChg>
        <pc:spChg chg="add del mod">
          <ac:chgData name="Nathan Altair Krikawa" userId="4c578624-8c72-4009-abca-faa2160fc05b" providerId="ADAL" clId="{B5BF2244-A603-41F3-9FB5-9582F3B7DBA9}" dt="2024-10-09T21:25:59.681" v="6914" actId="20577"/>
          <ac:spMkLst>
            <pc:docMk/>
            <pc:sldMk cId="3549615781" sldId="299"/>
            <ac:spMk id="7" creationId="{CED609C0-1ABD-1B12-C61E-6BEC3F551F9B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25" creationId="{DB0F2A1F-E538-6014-3193-FB314AA7573B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26" creationId="{820ADC18-0FEF-0557-499E-D5498D9889DD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27" creationId="{A80F99E1-AAC3-ABD3-B848-D3C9469C0D28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28" creationId="{D0239DD0-DFED-EC9B-406E-837EEAB246E2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29" creationId="{E63C85D3-D3B9-E67B-26C1-901E7265EE8D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0" creationId="{0D7E86AD-0D98-4A52-56BE-B16056CFFD3D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1" creationId="{03FFC793-9058-F7FC-8FEA-64385999EFD0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2" creationId="{8670937E-0062-72D7-970F-E4FEFB205802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3" creationId="{485A851D-6753-6872-F3F3-4D3E0946C6A2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4" creationId="{F41922AD-1903-FEF4-0CEF-12075C4FC210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5" creationId="{9FBE6DF6-435F-D667-82D5-87860CC4A388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6" creationId="{913CA368-C958-EFDC-9C33-5446AFCE868E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7" creationId="{091FFFB3-A34F-E40B-56CE-79E3FF4C07E9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8" creationId="{B19ACF69-1A22-0493-370E-6007EF429A74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39" creationId="{AAE24191-BA67-4963-F3D4-C8D9F4CE36CD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40" creationId="{6D630DB7-DF3D-4874-C2AB-DE55114BD6DC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41" creationId="{0EF25081-9361-F39C-D2E1-50F57A893C03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42" creationId="{6C24011B-0BBD-A711-D9F5-A8DD7C35354C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43" creationId="{A86E7641-30D7-5522-2B96-8ED1F273122F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44" creationId="{4EACE717-AD34-8BCF-543D-120BF6CC243E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45" creationId="{71D97D2F-FC34-33C4-CE3D-B14B21C33B0D}"/>
          </ac:spMkLst>
        </pc:spChg>
        <pc:spChg chg="add mod">
          <ac:chgData name="Nathan Altair Krikawa" userId="4c578624-8c72-4009-abca-faa2160fc05b" providerId="ADAL" clId="{B5BF2244-A603-41F3-9FB5-9582F3B7DBA9}" dt="2024-10-09T03:13:55.525" v="1428"/>
          <ac:spMkLst>
            <pc:docMk/>
            <pc:sldMk cId="3549615781" sldId="299"/>
            <ac:spMk id="46" creationId="{659629DC-1A9D-3C15-33C6-CA5C198E2AB4}"/>
          </ac:spMkLst>
        </pc:spChg>
        <pc:spChg chg="add del mod">
          <ac:chgData name="Nathan Altair Krikawa" userId="4c578624-8c72-4009-abca-faa2160fc05b" providerId="ADAL" clId="{B5BF2244-A603-41F3-9FB5-9582F3B7DBA9}" dt="2024-10-09T04:14:21.973" v="2010"/>
          <ac:spMkLst>
            <pc:docMk/>
            <pc:sldMk cId="3549615781" sldId="299"/>
            <ac:spMk id="48" creationId="{9598508C-2BBE-0EE9-5607-210BFF73C862}"/>
          </ac:spMkLst>
        </pc:spChg>
        <pc:spChg chg="add mod">
          <ac:chgData name="Nathan Altair Krikawa" userId="4c578624-8c72-4009-abca-faa2160fc05b" providerId="ADAL" clId="{B5BF2244-A603-41F3-9FB5-9582F3B7DBA9}" dt="2024-10-09T04:40:26.657" v="3694" actId="1035"/>
          <ac:spMkLst>
            <pc:docMk/>
            <pc:sldMk cId="3549615781" sldId="299"/>
            <ac:spMk id="50" creationId="{3643C943-4B84-6A1B-4C74-6DC7D146AB41}"/>
          </ac:spMkLst>
        </pc:spChg>
        <pc:spChg chg="add mod">
          <ac:chgData name="Nathan Altair Krikawa" userId="4c578624-8c72-4009-abca-faa2160fc05b" providerId="ADAL" clId="{B5BF2244-A603-41F3-9FB5-9582F3B7DBA9}" dt="2024-10-09T04:40:26.657" v="3694" actId="1035"/>
          <ac:spMkLst>
            <pc:docMk/>
            <pc:sldMk cId="3549615781" sldId="299"/>
            <ac:spMk id="52" creationId="{A86FB249-4F0E-ABCA-1386-DD7F17CD9AC1}"/>
          </ac:spMkLst>
        </pc:s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12" creationId="{95EE90F9-7711-F806-BFBD-BA5C5C4CFCD1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13" creationId="{0511C3E7-BCF8-E05E-B80D-09D7A933E840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14" creationId="{367C8518-020E-4CF5-CB37-5BDCC29D659C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15" creationId="{6F8D8DB6-8286-EEB3-86F2-4FB81F2310F6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16" creationId="{CB42678B-E663-0520-FAF2-AA266F55B53A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17" creationId="{EAF84868-A9EE-792A-A84E-DB5C07C16568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18" creationId="{A37A8116-2B2D-41A9-83F2-EF405BFFAA86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20" creationId="{BA826381-D876-D992-C0CB-472D7910356A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22" creationId="{60776D44-4508-4BCF-E1E1-88B2F6CCF9C0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23" creationId="{33BEA8DD-98BC-60AE-61BA-F5EEAB318889}"/>
          </ac:grpSpMkLst>
        </pc:grpChg>
        <pc:grpChg chg="add mod">
          <ac:chgData name="Nathan Altair Krikawa" userId="4c578624-8c72-4009-abca-faa2160fc05b" providerId="ADAL" clId="{B5BF2244-A603-41F3-9FB5-9582F3B7DBA9}" dt="2024-10-09T03:13:55.525" v="1428"/>
          <ac:grpSpMkLst>
            <pc:docMk/>
            <pc:sldMk cId="3549615781" sldId="299"/>
            <ac:grpSpMk id="24" creationId="{FC5E7E1F-EECE-64E5-5F2D-DBE4AEC79858}"/>
          </ac:grpSpMkLst>
        </pc:grpChg>
        <pc:graphicFrameChg chg="add del mod">
          <ac:chgData name="Nathan Altair Krikawa" userId="4c578624-8c72-4009-abca-faa2160fc05b" providerId="ADAL" clId="{B5BF2244-A603-41F3-9FB5-9582F3B7DBA9}" dt="2024-10-09T03:06:04.581" v="1033" actId="478"/>
          <ac:graphicFrameMkLst>
            <pc:docMk/>
            <pc:sldMk cId="3549615781" sldId="299"/>
            <ac:graphicFrameMk id="8" creationId="{CB0AB175-BD08-9D84-70B9-E56FEB27EE16}"/>
          </ac:graphicFrameMkLst>
        </pc:graphicFrameChg>
        <pc:graphicFrameChg chg="add del mod modGraphic">
          <ac:chgData name="Nathan Altair Krikawa" userId="4c578624-8c72-4009-abca-faa2160fc05b" providerId="ADAL" clId="{B5BF2244-A603-41F3-9FB5-9582F3B7DBA9}" dt="2024-10-09T03:07:09.845" v="1083" actId="478"/>
          <ac:graphicFrameMkLst>
            <pc:docMk/>
            <pc:sldMk cId="3549615781" sldId="299"/>
            <ac:graphicFrameMk id="10" creationId="{0295D7CF-E033-5090-390B-7DFD414005F3}"/>
          </ac:graphicFrameMkLst>
        </pc:graphicFrameChg>
        <pc:graphicFrameChg chg="add del mod modGraphic">
          <ac:chgData name="Nathan Altair Krikawa" userId="4c578624-8c72-4009-abca-faa2160fc05b" providerId="ADAL" clId="{B5BF2244-A603-41F3-9FB5-9582F3B7DBA9}" dt="2024-10-09T03:19:20.625" v="1501" actId="478"/>
          <ac:graphicFrameMkLst>
            <pc:docMk/>
            <pc:sldMk cId="3549615781" sldId="299"/>
            <ac:graphicFrameMk id="11" creationId="{27EC5D5F-B092-0775-0EC2-0BE54D5882E7}"/>
          </ac:graphicFrameMkLst>
        </pc:graphicFrameChg>
        <pc:graphicFrameChg chg="add del mod">
          <ac:chgData name="Nathan Altair Krikawa" userId="4c578624-8c72-4009-abca-faa2160fc05b" providerId="ADAL" clId="{B5BF2244-A603-41F3-9FB5-9582F3B7DBA9}" dt="2024-10-09T03:01:13.132" v="983" actId="26606"/>
          <ac:graphicFrameMkLst>
            <pc:docMk/>
            <pc:sldMk cId="3549615781" sldId="299"/>
            <ac:graphicFrameMk id="21" creationId="{D9B15D65-3929-9451-8467-A08967D8D10C}"/>
          </ac:graphicFrameMkLst>
        </pc:graphicFrameChg>
        <pc:graphicFrameChg chg="add mod">
          <ac:chgData name="Nathan Altair Krikawa" userId="4c578624-8c72-4009-abca-faa2160fc05b" providerId="ADAL" clId="{B5BF2244-A603-41F3-9FB5-9582F3B7DBA9}" dt="2024-10-09T21:25:09.069" v="6903" actId="20577"/>
          <ac:graphicFrameMkLst>
            <pc:docMk/>
            <pc:sldMk cId="3549615781" sldId="299"/>
            <ac:graphicFrameMk id="47" creationId="{3FD0BAC9-89A2-5786-339E-3C8DF6A90059}"/>
          </ac:graphicFrameMkLst>
        </pc:graphicFrameChg>
        <pc:graphicFrameChg chg="add mod">
          <ac:chgData name="Nathan Altair Krikawa" userId="4c578624-8c72-4009-abca-faa2160fc05b" providerId="ADAL" clId="{B5BF2244-A603-41F3-9FB5-9582F3B7DBA9}" dt="2024-10-09T04:40:26.657" v="3694" actId="1035"/>
          <ac:graphicFrameMkLst>
            <pc:docMk/>
            <pc:sldMk cId="3549615781" sldId="299"/>
            <ac:graphicFrameMk id="49" creationId="{40D5C968-79AD-6F0E-E473-E3F13B866D82}"/>
          </ac:graphicFrameMkLst>
        </pc:graphicFrameChg>
        <pc:graphicFrameChg chg="add mod">
          <ac:chgData name="Nathan Altair Krikawa" userId="4c578624-8c72-4009-abca-faa2160fc05b" providerId="ADAL" clId="{B5BF2244-A603-41F3-9FB5-9582F3B7DBA9}" dt="2024-10-09T04:40:26.657" v="3694" actId="1035"/>
          <ac:graphicFrameMkLst>
            <pc:docMk/>
            <pc:sldMk cId="3549615781" sldId="299"/>
            <ac:graphicFrameMk id="51" creationId="{AC2879B3-900A-D96C-E0FA-A790FAA56875}"/>
          </ac:graphicFrameMkLst>
        </pc:graphicFrameChg>
        <pc:graphicFrameChg chg="add mod">
          <ac:chgData name="Nathan Altair Krikawa" userId="4c578624-8c72-4009-abca-faa2160fc05b" providerId="ADAL" clId="{B5BF2244-A603-41F3-9FB5-9582F3B7DBA9}" dt="2024-10-09T04:40:26.657" v="3694" actId="1035"/>
          <ac:graphicFrameMkLst>
            <pc:docMk/>
            <pc:sldMk cId="3549615781" sldId="299"/>
            <ac:graphicFrameMk id="53" creationId="{670EC092-43DF-43D3-DCF2-4C87500D7DA7}"/>
          </ac:graphicFrameMkLst>
        </pc:graphicFrameChg>
        <pc:picChg chg="mod">
          <ac:chgData name="Nathan Altair Krikawa" userId="4c578624-8c72-4009-abca-faa2160fc05b" providerId="ADAL" clId="{B5BF2244-A603-41F3-9FB5-9582F3B7DBA9}" dt="2024-10-09T04:38:18.849" v="3629" actId="1076"/>
          <ac:picMkLst>
            <pc:docMk/>
            <pc:sldMk cId="3549615781" sldId="299"/>
            <ac:picMk id="5" creationId="{EEE3717F-BEE0-58F6-BC45-ACADD5DCD9B0}"/>
          </ac:picMkLst>
        </pc:picChg>
      </pc:sldChg>
      <pc:sldChg chg="add del">
        <pc:chgData name="Nathan Altair Krikawa" userId="4c578624-8c72-4009-abca-faa2160fc05b" providerId="ADAL" clId="{B5BF2244-A603-41F3-9FB5-9582F3B7DBA9}" dt="2024-10-09T04:40:53.902" v="3713" actId="47"/>
        <pc:sldMkLst>
          <pc:docMk/>
          <pc:sldMk cId="2475336422" sldId="300"/>
        </pc:sldMkLst>
      </pc:sldChg>
      <pc:sldChg chg="addSp delSp modSp add mod">
        <pc:chgData name="Nathan Altair Krikawa" userId="4c578624-8c72-4009-abca-faa2160fc05b" providerId="ADAL" clId="{B5BF2244-A603-41F3-9FB5-9582F3B7DBA9}" dt="2024-10-09T04:51:35.459" v="4674" actId="20577"/>
        <pc:sldMkLst>
          <pc:docMk/>
          <pc:sldMk cId="1207818715" sldId="301"/>
        </pc:sldMkLst>
        <pc:spChg chg="add mod">
          <ac:chgData name="Nathan Altair Krikawa" userId="4c578624-8c72-4009-abca-faa2160fc05b" providerId="ADAL" clId="{B5BF2244-A603-41F3-9FB5-9582F3B7DBA9}" dt="2024-10-09T04:51:35.459" v="4674" actId="20577"/>
          <ac:spMkLst>
            <pc:docMk/>
            <pc:sldMk cId="1207818715" sldId="301"/>
            <ac:spMk id="2" creationId="{C81B3787-8CF6-3163-BD77-673A37C5C9B4}"/>
          </ac:spMkLst>
        </pc:spChg>
        <pc:spChg chg="mod">
          <ac:chgData name="Nathan Altair Krikawa" userId="4c578624-8c72-4009-abca-faa2160fc05b" providerId="ADAL" clId="{B5BF2244-A603-41F3-9FB5-9582F3B7DBA9}" dt="2024-10-09T04:44:15.096" v="4072" actId="1035"/>
          <ac:spMkLst>
            <pc:docMk/>
            <pc:sldMk cId="1207818715" sldId="301"/>
            <ac:spMk id="12" creationId="{744024BC-4145-D9D3-53F6-21A6B64645A0}"/>
          </ac:spMkLst>
        </pc:spChg>
        <pc:spChg chg="del">
          <ac:chgData name="Nathan Altair Krikawa" userId="4c578624-8c72-4009-abca-faa2160fc05b" providerId="ADAL" clId="{B5BF2244-A603-41F3-9FB5-9582F3B7DBA9}" dt="2024-10-09T04:44:35.452" v="4074" actId="478"/>
          <ac:spMkLst>
            <pc:docMk/>
            <pc:sldMk cId="1207818715" sldId="301"/>
            <ac:spMk id="14" creationId="{9BE42A77-022D-5551-8E42-AC49824B1A12}"/>
          </ac:spMkLst>
        </pc:spChg>
        <pc:spChg chg="mod">
          <ac:chgData name="Nathan Altair Krikawa" userId="4c578624-8c72-4009-abca-faa2160fc05b" providerId="ADAL" clId="{B5BF2244-A603-41F3-9FB5-9582F3B7DBA9}" dt="2024-10-09T04:44:26.095" v="4073" actId="1076"/>
          <ac:spMkLst>
            <pc:docMk/>
            <pc:sldMk cId="1207818715" sldId="301"/>
            <ac:spMk id="15" creationId="{3B5AE4B1-433A-69E3-0634-A3CB78501BC1}"/>
          </ac:spMkLst>
        </pc:spChg>
        <pc:graphicFrameChg chg="del">
          <ac:chgData name="Nathan Altair Krikawa" userId="4c578624-8c72-4009-abca-faa2160fc05b" providerId="ADAL" clId="{B5BF2244-A603-41F3-9FB5-9582F3B7DBA9}" dt="2024-10-09T04:44:35.452" v="4074" actId="478"/>
          <ac:graphicFrameMkLst>
            <pc:docMk/>
            <pc:sldMk cId="1207818715" sldId="301"/>
            <ac:graphicFrameMk id="11" creationId="{F4091AD9-3080-8386-8C58-2AB7CDA9D46A}"/>
          </ac:graphicFrameMkLst>
        </pc:graphicFrameChg>
        <pc:graphicFrameChg chg="del">
          <ac:chgData name="Nathan Altair Krikawa" userId="4c578624-8c72-4009-abca-faa2160fc05b" providerId="ADAL" clId="{B5BF2244-A603-41F3-9FB5-9582F3B7DBA9}" dt="2024-10-09T04:44:35.452" v="4074" actId="478"/>
          <ac:graphicFrameMkLst>
            <pc:docMk/>
            <pc:sldMk cId="1207818715" sldId="301"/>
            <ac:graphicFrameMk id="13" creationId="{05771230-5C07-57CC-0330-7238AF918FF8}"/>
          </ac:graphicFrameMkLst>
        </pc:graphicFrameChg>
        <pc:graphicFrameChg chg="mod">
          <ac:chgData name="Nathan Altair Krikawa" userId="4c578624-8c72-4009-abca-faa2160fc05b" providerId="ADAL" clId="{B5BF2244-A603-41F3-9FB5-9582F3B7DBA9}" dt="2024-10-09T04:44:15.096" v="4072" actId="1035"/>
          <ac:graphicFrameMkLst>
            <pc:docMk/>
            <pc:sldMk cId="1207818715" sldId="301"/>
            <ac:graphicFrameMk id="17" creationId="{FDB88D92-9D15-B6ED-9040-D03B618569D3}"/>
          </ac:graphicFrameMkLst>
        </pc:graphicFrameChg>
        <pc:graphicFrameChg chg="mod">
          <ac:chgData name="Nathan Altair Krikawa" userId="4c578624-8c72-4009-abca-faa2160fc05b" providerId="ADAL" clId="{B5BF2244-A603-41F3-9FB5-9582F3B7DBA9}" dt="2024-10-09T04:44:26.095" v="4073" actId="1076"/>
          <ac:graphicFrameMkLst>
            <pc:docMk/>
            <pc:sldMk cId="1207818715" sldId="301"/>
            <ac:graphicFrameMk id="18" creationId="{29EB3E63-C7A3-A661-09AF-E09A5D73FC59}"/>
          </ac:graphicFrameMkLst>
        </pc:graphicFrameChg>
      </pc:sldChg>
      <pc:sldChg chg="addSp modSp add mod ord">
        <pc:chgData name="Nathan Altair Krikawa" userId="4c578624-8c72-4009-abca-faa2160fc05b" providerId="ADAL" clId="{B5BF2244-A603-41F3-9FB5-9582F3B7DBA9}" dt="2024-10-10T00:16:13.438" v="6975" actId="20577"/>
        <pc:sldMkLst>
          <pc:docMk/>
          <pc:sldMk cId="2184899432" sldId="302"/>
        </pc:sldMkLst>
        <pc:spChg chg="add mod">
          <ac:chgData name="Nathan Altair Krikawa" userId="4c578624-8c72-4009-abca-faa2160fc05b" providerId="ADAL" clId="{B5BF2244-A603-41F3-9FB5-9582F3B7DBA9}" dt="2024-10-09T20:33:36.819" v="4763"/>
          <ac:spMkLst>
            <pc:docMk/>
            <pc:sldMk cId="2184899432" sldId="302"/>
            <ac:spMk id="2" creationId="{1B7B987C-9BE9-5E50-4221-41D27B7D7546}"/>
          </ac:spMkLst>
        </pc:spChg>
        <pc:spChg chg="add mod">
          <ac:chgData name="Nathan Altair Krikawa" userId="4c578624-8c72-4009-abca-faa2160fc05b" providerId="ADAL" clId="{B5BF2244-A603-41F3-9FB5-9582F3B7DBA9}" dt="2024-10-09T20:39:14.805" v="5200" actId="1035"/>
          <ac:spMkLst>
            <pc:docMk/>
            <pc:sldMk cId="2184899432" sldId="302"/>
            <ac:spMk id="3" creationId="{A187150A-F9E1-B36E-10B4-E9CC8C904470}"/>
          </ac:spMkLst>
        </pc:spChg>
        <pc:spChg chg="add mod">
          <ac:chgData name="Nathan Altair Krikawa" userId="4c578624-8c72-4009-abca-faa2160fc05b" providerId="ADAL" clId="{B5BF2244-A603-41F3-9FB5-9582F3B7DBA9}" dt="2024-10-09T20:39:14.805" v="5200" actId="1035"/>
          <ac:spMkLst>
            <pc:docMk/>
            <pc:sldMk cId="2184899432" sldId="302"/>
            <ac:spMk id="4" creationId="{178475BE-0561-8972-2ED6-94EB5073EC89}"/>
          </ac:spMkLst>
        </pc:spChg>
        <pc:spChg chg="mod">
          <ac:chgData name="Nathan Altair Krikawa" userId="4c578624-8c72-4009-abca-faa2160fc05b" providerId="ADAL" clId="{B5BF2244-A603-41F3-9FB5-9582F3B7DBA9}" dt="2024-10-09T20:34:48.693" v="4868" actId="20577"/>
          <ac:spMkLst>
            <pc:docMk/>
            <pc:sldMk cId="2184899432" sldId="302"/>
            <ac:spMk id="6" creationId="{CC2367EF-5E84-C020-EE59-AA0F48393E59}"/>
          </ac:spMkLst>
        </pc:spChg>
        <pc:spChg chg="add mod">
          <ac:chgData name="Nathan Altair Krikawa" userId="4c578624-8c72-4009-abca-faa2160fc05b" providerId="ADAL" clId="{B5BF2244-A603-41F3-9FB5-9582F3B7DBA9}" dt="2024-10-10T00:16:13.438" v="6975" actId="20577"/>
          <ac:spMkLst>
            <pc:docMk/>
            <pc:sldMk cId="2184899432" sldId="302"/>
            <ac:spMk id="8" creationId="{F368F198-D5E1-B0AF-A73A-D5E878223659}"/>
          </ac:spMkLst>
        </pc:spChg>
        <pc:spChg chg="add mod">
          <ac:chgData name="Nathan Altair Krikawa" userId="4c578624-8c72-4009-abca-faa2160fc05b" providerId="ADAL" clId="{B5BF2244-A603-41F3-9FB5-9582F3B7DBA9}" dt="2024-10-09T23:52:58.271" v="6934" actId="20577"/>
          <ac:spMkLst>
            <pc:docMk/>
            <pc:sldMk cId="2184899432" sldId="302"/>
            <ac:spMk id="11" creationId="{91EAA722-8622-4FD3-468F-E5C42345270E}"/>
          </ac:spMkLst>
        </pc:spChg>
        <pc:spChg chg="add mod">
          <ac:chgData name="Nathan Altair Krikawa" userId="4c578624-8c72-4009-abca-faa2160fc05b" providerId="ADAL" clId="{B5BF2244-A603-41F3-9FB5-9582F3B7DBA9}" dt="2024-10-09T23:53:01.632" v="6936" actId="20577"/>
          <ac:spMkLst>
            <pc:docMk/>
            <pc:sldMk cId="2184899432" sldId="302"/>
            <ac:spMk id="13" creationId="{C550548B-F43E-3C16-A5DB-3B71A663E2AE}"/>
          </ac:spMkLst>
        </pc:spChg>
        <pc:picChg chg="mod">
          <ac:chgData name="Nathan Altair Krikawa" userId="4c578624-8c72-4009-abca-faa2160fc05b" providerId="ADAL" clId="{B5BF2244-A603-41F3-9FB5-9582F3B7DBA9}" dt="2024-10-09T20:35:10.882" v="4872" actId="1076"/>
          <ac:picMkLst>
            <pc:docMk/>
            <pc:sldMk cId="2184899432" sldId="302"/>
            <ac:picMk id="7" creationId="{F3830F71-7EC0-0783-840C-4C080D09AF32}"/>
          </ac:picMkLst>
        </pc:picChg>
        <pc:picChg chg="mod">
          <ac:chgData name="Nathan Altair Krikawa" userId="4c578624-8c72-4009-abca-faa2160fc05b" providerId="ADAL" clId="{B5BF2244-A603-41F3-9FB5-9582F3B7DBA9}" dt="2024-10-09T20:35:05.156" v="4871" actId="1076"/>
          <ac:picMkLst>
            <pc:docMk/>
            <pc:sldMk cId="2184899432" sldId="302"/>
            <ac:picMk id="10" creationId="{79F691F8-BB9A-1827-CA93-5BDC9956DC21}"/>
          </ac:picMkLst>
        </pc:picChg>
        <pc:picChg chg="mod">
          <ac:chgData name="Nathan Altair Krikawa" userId="4c578624-8c72-4009-abca-faa2160fc05b" providerId="ADAL" clId="{B5BF2244-A603-41F3-9FB5-9582F3B7DBA9}" dt="2024-10-09T20:35:00.352" v="4870" actId="1076"/>
          <ac:picMkLst>
            <pc:docMk/>
            <pc:sldMk cId="2184899432" sldId="302"/>
            <ac:picMk id="12" creationId="{C20FDD8B-5F8B-9647-8F69-99906C079BD5}"/>
          </ac:picMkLst>
        </pc:picChg>
      </pc:sldChg>
      <pc:sldChg chg="addSp delSp modSp add del mod">
        <pc:chgData name="Nathan Altair Krikawa" userId="4c578624-8c72-4009-abca-faa2160fc05b" providerId="ADAL" clId="{B5BF2244-A603-41F3-9FB5-9582F3B7DBA9}" dt="2024-10-09T21:10:37.819" v="6161" actId="47"/>
        <pc:sldMkLst>
          <pc:docMk/>
          <pc:sldMk cId="1883340855" sldId="303"/>
        </pc:sldMkLst>
        <pc:spChg chg="del">
          <ac:chgData name="Nathan Altair Krikawa" userId="4c578624-8c72-4009-abca-faa2160fc05b" providerId="ADAL" clId="{B5BF2244-A603-41F3-9FB5-9582F3B7DBA9}" dt="2024-10-09T20:46:38.058" v="5356" actId="478"/>
          <ac:spMkLst>
            <pc:docMk/>
            <pc:sldMk cId="1883340855" sldId="303"/>
            <ac:spMk id="3" creationId="{A187150A-F9E1-B36E-10B4-E9CC8C904470}"/>
          </ac:spMkLst>
        </pc:spChg>
        <pc:spChg chg="del">
          <ac:chgData name="Nathan Altair Krikawa" userId="4c578624-8c72-4009-abca-faa2160fc05b" providerId="ADAL" clId="{B5BF2244-A603-41F3-9FB5-9582F3B7DBA9}" dt="2024-10-09T20:46:38.058" v="5356" actId="478"/>
          <ac:spMkLst>
            <pc:docMk/>
            <pc:sldMk cId="1883340855" sldId="303"/>
            <ac:spMk id="4" creationId="{178475BE-0561-8972-2ED6-94EB5073EC89}"/>
          </ac:spMkLst>
        </pc:spChg>
        <pc:spChg chg="mod">
          <ac:chgData name="Nathan Altair Krikawa" userId="4c578624-8c72-4009-abca-faa2160fc05b" providerId="ADAL" clId="{B5BF2244-A603-41F3-9FB5-9582F3B7DBA9}" dt="2024-10-09T20:46:17.946" v="5355" actId="20577"/>
          <ac:spMkLst>
            <pc:docMk/>
            <pc:sldMk cId="1883340855" sldId="303"/>
            <ac:spMk id="6" creationId="{CC2367EF-5E84-C020-EE59-AA0F48393E59}"/>
          </ac:spMkLst>
        </pc:spChg>
        <pc:spChg chg="del">
          <ac:chgData name="Nathan Altair Krikawa" userId="4c578624-8c72-4009-abca-faa2160fc05b" providerId="ADAL" clId="{B5BF2244-A603-41F3-9FB5-9582F3B7DBA9}" dt="2024-10-09T20:46:38.058" v="5356" actId="478"/>
          <ac:spMkLst>
            <pc:docMk/>
            <pc:sldMk cId="1883340855" sldId="303"/>
            <ac:spMk id="8" creationId="{F368F198-D5E1-B0AF-A73A-D5E878223659}"/>
          </ac:spMkLst>
        </pc:spChg>
        <pc:spChg chg="del">
          <ac:chgData name="Nathan Altair Krikawa" userId="4c578624-8c72-4009-abca-faa2160fc05b" providerId="ADAL" clId="{B5BF2244-A603-41F3-9FB5-9582F3B7DBA9}" dt="2024-10-09T20:46:38.058" v="5356" actId="478"/>
          <ac:spMkLst>
            <pc:docMk/>
            <pc:sldMk cId="1883340855" sldId="303"/>
            <ac:spMk id="11" creationId="{91EAA722-8622-4FD3-468F-E5C42345270E}"/>
          </ac:spMkLst>
        </pc:spChg>
        <pc:spChg chg="del">
          <ac:chgData name="Nathan Altair Krikawa" userId="4c578624-8c72-4009-abca-faa2160fc05b" providerId="ADAL" clId="{B5BF2244-A603-41F3-9FB5-9582F3B7DBA9}" dt="2024-10-09T20:46:38.058" v="5356" actId="478"/>
          <ac:spMkLst>
            <pc:docMk/>
            <pc:sldMk cId="1883340855" sldId="303"/>
            <ac:spMk id="13" creationId="{C550548B-F43E-3C16-A5DB-3B71A663E2AE}"/>
          </ac:spMkLst>
        </pc:spChg>
        <pc:graphicFrameChg chg="add mod ord modGraphic">
          <ac:chgData name="Nathan Altair Krikawa" userId="4c578624-8c72-4009-abca-faa2160fc05b" providerId="ADAL" clId="{B5BF2244-A603-41F3-9FB5-9582F3B7DBA9}" dt="2024-10-09T20:57:22.965" v="5741" actId="20577"/>
          <ac:graphicFrameMkLst>
            <pc:docMk/>
            <pc:sldMk cId="1883340855" sldId="303"/>
            <ac:graphicFrameMk id="2" creationId="{DF6B3E6B-8758-C298-8D5E-10756EDFF9B8}"/>
          </ac:graphicFrameMkLst>
        </pc:graphicFrameChg>
        <pc:picChg chg="ord">
          <ac:chgData name="Nathan Altair Krikawa" userId="4c578624-8c72-4009-abca-faa2160fc05b" providerId="ADAL" clId="{B5BF2244-A603-41F3-9FB5-9582F3B7DBA9}" dt="2024-10-09T20:50:33.732" v="5463" actId="167"/>
          <ac:picMkLst>
            <pc:docMk/>
            <pc:sldMk cId="1883340855" sldId="303"/>
            <ac:picMk id="5" creationId="{EEE3717F-BEE0-58F6-BC45-ACADD5DCD9B0}"/>
          </ac:picMkLst>
        </pc:picChg>
        <pc:picChg chg="del mod">
          <ac:chgData name="Nathan Altair Krikawa" userId="4c578624-8c72-4009-abca-faa2160fc05b" providerId="ADAL" clId="{B5BF2244-A603-41F3-9FB5-9582F3B7DBA9}" dt="2024-10-09T20:48:45.533" v="5359" actId="21"/>
          <ac:picMkLst>
            <pc:docMk/>
            <pc:sldMk cId="1883340855" sldId="303"/>
            <ac:picMk id="7" creationId="{F3830F71-7EC0-0783-840C-4C080D09AF32}"/>
          </ac:picMkLst>
        </pc:picChg>
        <pc:picChg chg="mod">
          <ac:chgData name="Nathan Altair Krikawa" userId="4c578624-8c72-4009-abca-faa2160fc05b" providerId="ADAL" clId="{B5BF2244-A603-41F3-9FB5-9582F3B7DBA9}" dt="2024-10-09T20:51:28.056" v="5501" actId="1036"/>
          <ac:picMkLst>
            <pc:docMk/>
            <pc:sldMk cId="1883340855" sldId="303"/>
            <ac:picMk id="10" creationId="{79F691F8-BB9A-1827-CA93-5BDC9956DC21}"/>
          </ac:picMkLst>
        </pc:picChg>
        <pc:picChg chg="del">
          <ac:chgData name="Nathan Altair Krikawa" userId="4c578624-8c72-4009-abca-faa2160fc05b" providerId="ADAL" clId="{B5BF2244-A603-41F3-9FB5-9582F3B7DBA9}" dt="2024-10-09T20:49:40.271" v="5383" actId="21"/>
          <ac:picMkLst>
            <pc:docMk/>
            <pc:sldMk cId="1883340855" sldId="303"/>
            <ac:picMk id="12" creationId="{C20FDD8B-5F8B-9647-8F69-99906C079BD5}"/>
          </ac:picMkLst>
        </pc:picChg>
        <pc:picChg chg="add mod">
          <ac:chgData name="Nathan Altair Krikawa" userId="4c578624-8c72-4009-abca-faa2160fc05b" providerId="ADAL" clId="{B5BF2244-A603-41F3-9FB5-9582F3B7DBA9}" dt="2024-10-09T20:48:51.402" v="5362" actId="1076"/>
          <ac:picMkLst>
            <pc:docMk/>
            <pc:sldMk cId="1883340855" sldId="303"/>
            <ac:picMk id="14" creationId="{F3830F71-7EC0-0783-840C-4C080D09AF32}"/>
          </ac:picMkLst>
        </pc:picChg>
        <pc:picChg chg="add mod">
          <ac:chgData name="Nathan Altair Krikawa" userId="4c578624-8c72-4009-abca-faa2160fc05b" providerId="ADAL" clId="{B5BF2244-A603-41F3-9FB5-9582F3B7DBA9}" dt="2024-10-09T20:50:29.336" v="5462" actId="1037"/>
          <ac:picMkLst>
            <pc:docMk/>
            <pc:sldMk cId="1883340855" sldId="303"/>
            <ac:picMk id="15" creationId="{8E575B78-BCEB-3840-0740-A58E7EE3664F}"/>
          </ac:picMkLst>
        </pc:picChg>
        <pc:picChg chg="add mod">
          <ac:chgData name="Nathan Altair Krikawa" userId="4c578624-8c72-4009-abca-faa2160fc05b" providerId="ADAL" clId="{B5BF2244-A603-41F3-9FB5-9582F3B7DBA9}" dt="2024-10-09T20:49:02.439" v="5364"/>
          <ac:picMkLst>
            <pc:docMk/>
            <pc:sldMk cId="1883340855" sldId="303"/>
            <ac:picMk id="16" creationId="{B58586C0-16C1-9620-06F9-729EE70A8A13}"/>
          </ac:picMkLst>
        </pc:picChg>
        <pc:picChg chg="add mod">
          <ac:chgData name="Nathan Altair Krikawa" userId="4c578624-8c72-4009-abca-faa2160fc05b" providerId="ADAL" clId="{B5BF2244-A603-41F3-9FB5-9582F3B7DBA9}" dt="2024-10-09T20:51:24.441" v="5496" actId="1035"/>
          <ac:picMkLst>
            <pc:docMk/>
            <pc:sldMk cId="1883340855" sldId="303"/>
            <ac:picMk id="17" creationId="{C20FDD8B-5F8B-9647-8F69-99906C079BD5}"/>
          </ac:picMkLst>
        </pc:picChg>
      </pc:sldChg>
      <pc:sldChg chg="addSp delSp modSp add mod ord">
        <pc:chgData name="Nathan Altair Krikawa" userId="4c578624-8c72-4009-abca-faa2160fc05b" providerId="ADAL" clId="{B5BF2244-A603-41F3-9FB5-9582F3B7DBA9}" dt="2024-10-10T00:13:44.722" v="6962"/>
        <pc:sldMkLst>
          <pc:docMk/>
          <pc:sldMk cId="2236846670" sldId="304"/>
        </pc:sldMkLst>
        <pc:spChg chg="add mod">
          <ac:chgData name="Nathan Altair Krikawa" userId="4c578624-8c72-4009-abca-faa2160fc05b" providerId="ADAL" clId="{B5BF2244-A603-41F3-9FB5-9582F3B7DBA9}" dt="2024-10-09T21:19:53.904" v="6743" actId="1036"/>
          <ac:spMkLst>
            <pc:docMk/>
            <pc:sldMk cId="2236846670" sldId="304"/>
            <ac:spMk id="8" creationId="{B938824B-64E6-30F3-75CF-1930364B5267}"/>
          </ac:spMkLst>
        </pc:spChg>
        <pc:spChg chg="add mod">
          <ac:chgData name="Nathan Altair Krikawa" userId="4c578624-8c72-4009-abca-faa2160fc05b" providerId="ADAL" clId="{B5BF2244-A603-41F3-9FB5-9582F3B7DBA9}" dt="2024-10-09T21:19:53.904" v="6743" actId="1036"/>
          <ac:spMkLst>
            <pc:docMk/>
            <pc:sldMk cId="2236846670" sldId="304"/>
            <ac:spMk id="11" creationId="{76BE5797-7652-ABD0-A4F4-F06EA2DB0EDE}"/>
          </ac:spMkLst>
        </pc:spChg>
        <pc:spChg chg="add mod">
          <ac:chgData name="Nathan Altair Krikawa" userId="4c578624-8c72-4009-abca-faa2160fc05b" providerId="ADAL" clId="{B5BF2244-A603-41F3-9FB5-9582F3B7DBA9}" dt="2024-10-09T21:19:53.904" v="6743" actId="1036"/>
          <ac:spMkLst>
            <pc:docMk/>
            <pc:sldMk cId="2236846670" sldId="304"/>
            <ac:spMk id="12" creationId="{573F332F-5647-EC73-5B24-E03EA06B4E99}"/>
          </ac:spMkLst>
        </pc:spChg>
        <pc:graphicFrameChg chg="del">
          <ac:chgData name="Nathan Altair Krikawa" userId="4c578624-8c72-4009-abca-faa2160fc05b" providerId="ADAL" clId="{B5BF2244-A603-41F3-9FB5-9582F3B7DBA9}" dt="2024-10-09T21:00:10.859" v="5743" actId="478"/>
          <ac:graphicFrameMkLst>
            <pc:docMk/>
            <pc:sldMk cId="2236846670" sldId="304"/>
            <ac:graphicFrameMk id="2" creationId="{DF6B3E6B-8758-C298-8D5E-10756EDFF9B8}"/>
          </ac:graphicFrameMkLst>
        </pc:graphicFrameChg>
        <pc:graphicFrameChg chg="add mod modGraphic">
          <ac:chgData name="Nathan Altair Krikawa" userId="4c578624-8c72-4009-abca-faa2160fc05b" providerId="ADAL" clId="{B5BF2244-A603-41F3-9FB5-9582F3B7DBA9}" dt="2024-10-09T21:15:12.840" v="6452" actId="1035"/>
          <ac:graphicFrameMkLst>
            <pc:docMk/>
            <pc:sldMk cId="2236846670" sldId="304"/>
            <ac:graphicFrameMk id="3" creationId="{91C72841-A663-DE73-81DE-9A861F80E342}"/>
          </ac:graphicFrameMkLst>
        </pc:graphicFrameChg>
        <pc:graphicFrameChg chg="add mod modGraphic">
          <ac:chgData name="Nathan Altair Krikawa" userId="4c578624-8c72-4009-abca-faa2160fc05b" providerId="ADAL" clId="{B5BF2244-A603-41F3-9FB5-9582F3B7DBA9}" dt="2024-10-09T21:15:39.359" v="6480" actId="20577"/>
          <ac:graphicFrameMkLst>
            <pc:docMk/>
            <pc:sldMk cId="2236846670" sldId="304"/>
            <ac:graphicFrameMk id="4" creationId="{2F120796-3E72-7704-BD9D-4D290CED2EE8}"/>
          </ac:graphicFrameMkLst>
        </pc:graphicFrameChg>
        <pc:graphicFrameChg chg="add mod modGraphic">
          <ac:chgData name="Nathan Altair Krikawa" userId="4c578624-8c72-4009-abca-faa2160fc05b" providerId="ADAL" clId="{B5BF2244-A603-41F3-9FB5-9582F3B7DBA9}" dt="2024-10-09T21:18:24.465" v="6689" actId="20577"/>
          <ac:graphicFrameMkLst>
            <pc:docMk/>
            <pc:sldMk cId="2236846670" sldId="304"/>
            <ac:graphicFrameMk id="7" creationId="{6366DA23-A712-2480-D922-AE7FA7F0099C}"/>
          </ac:graphicFrameMkLst>
        </pc:graphicFrameChg>
        <pc:picChg chg="mod">
          <ac:chgData name="Nathan Altair Krikawa" userId="4c578624-8c72-4009-abca-faa2160fc05b" providerId="ADAL" clId="{B5BF2244-A603-41F3-9FB5-9582F3B7DBA9}" dt="2024-10-09T21:16:57.800" v="6550" actId="1076"/>
          <ac:picMkLst>
            <pc:docMk/>
            <pc:sldMk cId="2236846670" sldId="304"/>
            <ac:picMk id="10" creationId="{79F691F8-BB9A-1827-CA93-5BDC9956DC21}"/>
          </ac:picMkLst>
        </pc:picChg>
        <pc:picChg chg="mod">
          <ac:chgData name="Nathan Altair Krikawa" userId="4c578624-8c72-4009-abca-faa2160fc05b" providerId="ADAL" clId="{B5BF2244-A603-41F3-9FB5-9582F3B7DBA9}" dt="2024-10-09T21:13:11.168" v="6281" actId="1038"/>
          <ac:picMkLst>
            <pc:docMk/>
            <pc:sldMk cId="2236846670" sldId="304"/>
            <ac:picMk id="15" creationId="{8E575B78-BCEB-3840-0740-A58E7EE3664F}"/>
          </ac:picMkLst>
        </pc:picChg>
        <pc:picChg chg="mod">
          <ac:chgData name="Nathan Altair Krikawa" userId="4c578624-8c72-4009-abca-faa2160fc05b" providerId="ADAL" clId="{B5BF2244-A603-41F3-9FB5-9582F3B7DBA9}" dt="2024-10-09T21:13:11.168" v="6281" actId="1038"/>
          <ac:picMkLst>
            <pc:docMk/>
            <pc:sldMk cId="2236846670" sldId="304"/>
            <ac:picMk id="17" creationId="{C20FDD8B-5F8B-9647-8F69-99906C079BD5}"/>
          </ac:picMkLst>
        </pc:picChg>
      </pc:sldChg>
      <pc:sldChg chg="modSp mod">
        <pc:chgData name="Nathan Altair Krikawa" userId="4c578624-8c72-4009-abca-faa2160fc05b" providerId="ADAL" clId="{B5BF2244-A603-41F3-9FB5-9582F3B7DBA9}" dt="2024-10-10T00:12:54.382" v="6954" actId="2165"/>
        <pc:sldMkLst>
          <pc:docMk/>
          <pc:sldMk cId="1075650851" sldId="305"/>
        </pc:sldMkLst>
        <pc:graphicFrameChg chg="modGraphic">
          <ac:chgData name="Nathan Altair Krikawa" userId="4c578624-8c72-4009-abca-faa2160fc05b" providerId="ADAL" clId="{B5BF2244-A603-41F3-9FB5-9582F3B7DBA9}" dt="2024-10-10T00:12:54.382" v="6954" actId="2165"/>
          <ac:graphicFrameMkLst>
            <pc:docMk/>
            <pc:sldMk cId="1075650851" sldId="305"/>
            <ac:graphicFrameMk id="14" creationId="{8863A548-1341-6D82-2960-6760BC05B9A3}"/>
          </ac:graphicFrameMkLst>
        </pc:graphicFrameChg>
      </pc:sldChg>
      <pc:sldChg chg="addSp modSp mod">
        <pc:chgData name="Nathan Altair Krikawa" userId="4c578624-8c72-4009-abca-faa2160fc05b" providerId="ADAL" clId="{B5BF2244-A603-41F3-9FB5-9582F3B7DBA9}" dt="2024-10-10T00:18:56.539" v="7063" actId="20577"/>
        <pc:sldMkLst>
          <pc:docMk/>
          <pc:sldMk cId="1039167732" sldId="306"/>
        </pc:sldMkLst>
        <pc:spChg chg="add mod">
          <ac:chgData name="Nathan Altair Krikawa" userId="4c578624-8c72-4009-abca-faa2160fc05b" providerId="ADAL" clId="{B5BF2244-A603-41F3-9FB5-9582F3B7DBA9}" dt="2024-10-10T00:17:56.002" v="7027" actId="20577"/>
          <ac:spMkLst>
            <pc:docMk/>
            <pc:sldMk cId="1039167732" sldId="306"/>
            <ac:spMk id="10" creationId="{3F66ADA3-02AA-E006-5C68-485C4D65ABE5}"/>
          </ac:spMkLst>
        </pc:spChg>
        <pc:spChg chg="add mod">
          <ac:chgData name="Nathan Altair Krikawa" userId="4c578624-8c72-4009-abca-faa2160fc05b" providerId="ADAL" clId="{B5BF2244-A603-41F3-9FB5-9582F3B7DBA9}" dt="2024-10-10T00:17:34.230" v="7012" actId="1076"/>
          <ac:spMkLst>
            <pc:docMk/>
            <pc:sldMk cId="1039167732" sldId="306"/>
            <ac:spMk id="11" creationId="{2231A5ED-B852-A9CD-8E30-A78CFEDC7592}"/>
          </ac:spMkLst>
        </pc:spChg>
        <pc:spChg chg="add mod">
          <ac:chgData name="Nathan Altair Krikawa" userId="4c578624-8c72-4009-abca-faa2160fc05b" providerId="ADAL" clId="{B5BF2244-A603-41F3-9FB5-9582F3B7DBA9}" dt="2024-10-10T00:18:16.182" v="7034" actId="20577"/>
          <ac:spMkLst>
            <pc:docMk/>
            <pc:sldMk cId="1039167732" sldId="306"/>
            <ac:spMk id="12" creationId="{C1868862-F535-6DA5-CAA5-7E0B03506AB4}"/>
          </ac:spMkLst>
        </pc:spChg>
        <pc:spChg chg="add mod">
          <ac:chgData name="Nathan Altair Krikawa" userId="4c578624-8c72-4009-abca-faa2160fc05b" providerId="ADAL" clId="{B5BF2244-A603-41F3-9FB5-9582F3B7DBA9}" dt="2024-10-10T00:18:56.539" v="7063" actId="20577"/>
          <ac:spMkLst>
            <pc:docMk/>
            <pc:sldMk cId="1039167732" sldId="306"/>
            <ac:spMk id="13" creationId="{634CACB7-C9FB-4294-1FD9-56ACB78776C1}"/>
          </ac:spMkLst>
        </pc:spChg>
        <pc:picChg chg="mod">
          <ac:chgData name="Nathan Altair Krikawa" userId="4c578624-8c72-4009-abca-faa2160fc05b" providerId="ADAL" clId="{B5BF2244-A603-41F3-9FB5-9582F3B7DBA9}" dt="2024-10-10T00:15:57.867" v="6970" actId="1076"/>
          <ac:picMkLst>
            <pc:docMk/>
            <pc:sldMk cId="1039167732" sldId="306"/>
            <ac:picMk id="2" creationId="{6BA786AF-844D-F598-2BEF-854BDC93444A}"/>
          </ac:picMkLst>
        </pc:picChg>
        <pc:picChg chg="mod">
          <ac:chgData name="Nathan Altair Krikawa" userId="4c578624-8c72-4009-abca-faa2160fc05b" providerId="ADAL" clId="{B5BF2244-A603-41F3-9FB5-9582F3B7DBA9}" dt="2024-10-10T00:16:01.803" v="6972" actId="1076"/>
          <ac:picMkLst>
            <pc:docMk/>
            <pc:sldMk cId="1039167732" sldId="306"/>
            <ac:picMk id="4" creationId="{A0CC6B4D-3DA4-9D7A-03B6-50E8F20DD3C3}"/>
          </ac:picMkLst>
        </pc:picChg>
        <pc:picChg chg="mod">
          <ac:chgData name="Nathan Altair Krikawa" userId="4c578624-8c72-4009-abca-faa2160fc05b" providerId="ADAL" clId="{B5BF2244-A603-41F3-9FB5-9582F3B7DBA9}" dt="2024-10-10T00:15:59.798" v="6971" actId="1076"/>
          <ac:picMkLst>
            <pc:docMk/>
            <pc:sldMk cId="1039167732" sldId="306"/>
            <ac:picMk id="7" creationId="{F072D188-CBD7-F9D1-93F0-4E2A21AE292E}"/>
          </ac:picMkLst>
        </pc:picChg>
        <pc:picChg chg="mod">
          <ac:chgData name="Nathan Altair Krikawa" userId="4c578624-8c72-4009-abca-faa2160fc05b" providerId="ADAL" clId="{B5BF2244-A603-41F3-9FB5-9582F3B7DBA9}" dt="2024-10-10T00:15:39.886" v="6966" actId="1440"/>
          <ac:picMkLst>
            <pc:docMk/>
            <pc:sldMk cId="1039167732" sldId="306"/>
            <ac:picMk id="8" creationId="{CFC9B15C-CBEA-6826-5A96-CA37840825BD}"/>
          </ac:picMkLst>
        </pc:picChg>
      </pc:sldChg>
    </pc:docChg>
  </pc:docChgLst>
  <pc:docChgLst>
    <pc:chgData name="Nathan Altair Krikawa" userId="S::nak229@nau.edu::4c578624-8c72-4009-abca-faa2160fc05b" providerId="AD" clId="Web-{DE379DD7-FC1C-A5C2-A7F3-A39257E2CD06}"/>
    <pc:docChg chg="modSld">
      <pc:chgData name="Nathan Altair Krikawa" userId="S::nak229@nau.edu::4c578624-8c72-4009-abca-faa2160fc05b" providerId="AD" clId="Web-{DE379DD7-FC1C-A5C2-A7F3-A39257E2CD06}" dt="2024-10-08T04:31:30.160" v="18"/>
      <pc:docMkLst>
        <pc:docMk/>
      </pc:docMkLst>
      <pc:sldChg chg="addSp delSp modSp">
        <pc:chgData name="Nathan Altair Krikawa" userId="S::nak229@nau.edu::4c578624-8c72-4009-abca-faa2160fc05b" providerId="AD" clId="Web-{DE379DD7-FC1C-A5C2-A7F3-A39257E2CD06}" dt="2024-10-08T04:31:30.160" v="18"/>
        <pc:sldMkLst>
          <pc:docMk/>
          <pc:sldMk cId="1689967828" sldId="297"/>
        </pc:sldMkLst>
        <pc:picChg chg="add del mod">
          <ac:chgData name="Nathan Altair Krikawa" userId="S::nak229@nau.edu::4c578624-8c72-4009-abca-faa2160fc05b" providerId="AD" clId="Web-{DE379DD7-FC1C-A5C2-A7F3-A39257E2CD06}" dt="2024-10-08T04:31:22.909" v="16"/>
          <ac:picMkLst>
            <pc:docMk/>
            <pc:sldMk cId="1689967828" sldId="297"/>
            <ac:picMk id="2" creationId="{1F9B8C55-A1F8-276B-CAAC-F17062D09725}"/>
          </ac:picMkLst>
        </pc:picChg>
        <pc:picChg chg="add del mod">
          <ac:chgData name="Nathan Altair Krikawa" userId="S::nak229@nau.edu::4c578624-8c72-4009-abca-faa2160fc05b" providerId="AD" clId="Web-{DE379DD7-FC1C-A5C2-A7F3-A39257E2CD06}" dt="2024-10-08T04:31:21.644" v="15"/>
          <ac:picMkLst>
            <pc:docMk/>
            <pc:sldMk cId="1689967828" sldId="297"/>
            <ac:picMk id="3" creationId="{999734BB-CEB6-8422-F6C5-70EE261E0ED4}"/>
          </ac:picMkLst>
        </pc:picChg>
        <pc:picChg chg="add mod">
          <ac:chgData name="Nathan Altair Krikawa" userId="S::nak229@nau.edu::4c578624-8c72-4009-abca-faa2160fc05b" providerId="AD" clId="Web-{DE379DD7-FC1C-A5C2-A7F3-A39257E2CD06}" dt="2024-10-08T04:31:29.972" v="17"/>
          <ac:picMkLst>
            <pc:docMk/>
            <pc:sldMk cId="1689967828" sldId="297"/>
            <ac:picMk id="4" creationId="{036B0EA0-34C3-C912-3EC0-D809B577E314}"/>
          </ac:picMkLst>
        </pc:picChg>
        <pc:picChg chg="add mod">
          <ac:chgData name="Nathan Altair Krikawa" userId="S::nak229@nau.edu::4c578624-8c72-4009-abca-faa2160fc05b" providerId="AD" clId="Web-{DE379DD7-FC1C-A5C2-A7F3-A39257E2CD06}" dt="2024-10-08T04:31:30.160" v="18"/>
          <ac:picMkLst>
            <pc:docMk/>
            <pc:sldMk cId="1689967828" sldId="297"/>
            <ac:picMk id="7" creationId="{175AE17F-1623-3327-5341-6EE531AEE8F5}"/>
          </ac:picMkLst>
        </pc:picChg>
      </pc:sldChg>
    </pc:docChg>
  </pc:docChgLst>
  <pc:docChgLst>
    <pc:chgData name="Nolan Paul Hann" userId="S::nph46@nau.edu::9c82315a-a9c6-4f7b-931a-9af9b35204cf" providerId="AD" clId="Web-{1BBDDC9F-FD70-E736-0561-C7598E05AB7D}"/>
    <pc:docChg chg="modSld">
      <pc:chgData name="Nolan Paul Hann" userId="S::nph46@nau.edu::9c82315a-a9c6-4f7b-931a-9af9b35204cf" providerId="AD" clId="Web-{1BBDDC9F-FD70-E736-0561-C7598E05AB7D}" dt="2024-10-09T01:06:37.051" v="5" actId="14100"/>
      <pc:docMkLst>
        <pc:docMk/>
      </pc:docMkLst>
      <pc:sldChg chg="addSp delSp modSp">
        <pc:chgData name="Nolan Paul Hann" userId="S::nph46@nau.edu::9c82315a-a9c6-4f7b-931a-9af9b35204cf" providerId="AD" clId="Web-{1BBDDC9F-FD70-E736-0561-C7598E05AB7D}" dt="2024-10-09T01:06:37.051" v="5" actId="14100"/>
        <pc:sldMkLst>
          <pc:docMk/>
          <pc:sldMk cId="2907774898" sldId="289"/>
        </pc:sldMkLst>
        <pc:picChg chg="add del mod">
          <ac:chgData name="Nolan Paul Hann" userId="S::nph46@nau.edu::9c82315a-a9c6-4f7b-931a-9af9b35204cf" providerId="AD" clId="Web-{1BBDDC9F-FD70-E736-0561-C7598E05AB7D}" dt="2024-10-09T01:05:57.237" v="1"/>
          <ac:picMkLst>
            <pc:docMk/>
            <pc:sldMk cId="2907774898" sldId="289"/>
            <ac:picMk id="2" creationId="{7CAD0C76-ADF2-C0CD-2657-CF6B721D4883}"/>
          </ac:picMkLst>
        </pc:picChg>
        <pc:picChg chg="add mod">
          <ac:chgData name="Nolan Paul Hann" userId="S::nph46@nau.edu::9c82315a-a9c6-4f7b-931a-9af9b35204cf" providerId="AD" clId="Web-{1BBDDC9F-FD70-E736-0561-C7598E05AB7D}" dt="2024-10-09T01:06:37.051" v="5" actId="14100"/>
          <ac:picMkLst>
            <pc:docMk/>
            <pc:sldMk cId="2907774898" sldId="289"/>
            <ac:picMk id="3" creationId="{19377DA2-8B2C-5C44-42FE-67B4A8D9EEB7}"/>
          </ac:picMkLst>
        </pc:picChg>
      </pc:sldChg>
    </pc:docChg>
  </pc:docChgLst>
  <pc:docChgLst>
    <pc:chgData name="Nolan Paul Hann" userId="S::nph46@nau.edu::9c82315a-a9c6-4f7b-931a-9af9b35204cf" providerId="AD" clId="Web-{D69A7CC1-986C-8A72-86CD-4EF89999A6DB}"/>
    <pc:docChg chg="addSld delSld modSld sldOrd">
      <pc:chgData name="Nolan Paul Hann" userId="S::nph46@nau.edu::9c82315a-a9c6-4f7b-931a-9af9b35204cf" providerId="AD" clId="Web-{D69A7CC1-986C-8A72-86CD-4EF89999A6DB}" dt="2024-10-06T23:38:33.524" v="240"/>
      <pc:docMkLst>
        <pc:docMk/>
      </pc:docMkLst>
      <pc:sldChg chg="addSp delSp">
        <pc:chgData name="Nolan Paul Hann" userId="S::nph46@nau.edu::9c82315a-a9c6-4f7b-931a-9af9b35204cf" providerId="AD" clId="Web-{D69A7CC1-986C-8A72-86CD-4EF89999A6DB}" dt="2024-10-06T23:38:06.820" v="238"/>
        <pc:sldMkLst>
          <pc:docMk/>
          <pc:sldMk cId="284334150" sldId="269"/>
        </pc:sldMkLst>
        <pc:spChg chg="add del">
          <ac:chgData name="Nolan Paul Hann" userId="S::nph46@nau.edu::9c82315a-a9c6-4f7b-931a-9af9b35204cf" providerId="AD" clId="Web-{D69A7CC1-986C-8A72-86CD-4EF89999A6DB}" dt="2024-10-06T23:38:06.820" v="235"/>
          <ac:spMkLst>
            <pc:docMk/>
            <pc:sldMk cId="284334150" sldId="269"/>
            <ac:spMk id="12" creationId="{A503C092-9049-02B8-6F95-A4E5804A5795}"/>
          </ac:spMkLst>
        </pc:spChg>
        <pc:spChg chg="add del">
          <ac:chgData name="Nolan Paul Hann" userId="S::nph46@nau.edu::9c82315a-a9c6-4f7b-931a-9af9b35204cf" providerId="AD" clId="Web-{D69A7CC1-986C-8A72-86CD-4EF89999A6DB}" dt="2024-10-06T23:38:06.820" v="238"/>
          <ac:spMkLst>
            <pc:docMk/>
            <pc:sldMk cId="284334150" sldId="269"/>
            <ac:spMk id="14" creationId="{345E5BEB-CB9E-1B27-90F5-934DFA4D8471}"/>
          </ac:spMkLst>
        </pc:spChg>
        <pc:picChg chg="add del">
          <ac:chgData name="Nolan Paul Hann" userId="S::nph46@nau.edu::9c82315a-a9c6-4f7b-931a-9af9b35204cf" providerId="AD" clId="Web-{D69A7CC1-986C-8A72-86CD-4EF89999A6DB}" dt="2024-10-06T23:38:06.820" v="237"/>
          <ac:picMkLst>
            <pc:docMk/>
            <pc:sldMk cId="284334150" sldId="269"/>
            <ac:picMk id="13" creationId="{C88F0164-3307-65D9-2DFB-FCACD0F06B96}"/>
          </ac:picMkLst>
        </pc:picChg>
        <pc:picChg chg="add del">
          <ac:chgData name="Nolan Paul Hann" userId="S::nph46@nau.edu::9c82315a-a9c6-4f7b-931a-9af9b35204cf" providerId="AD" clId="Web-{D69A7CC1-986C-8A72-86CD-4EF89999A6DB}" dt="2024-10-06T23:38:06.820" v="236"/>
          <ac:picMkLst>
            <pc:docMk/>
            <pc:sldMk cId="284334150" sldId="269"/>
            <ac:picMk id="2056" creationId="{F8575DBE-947C-371E-3890-A319E61B7A51}"/>
          </ac:picMkLst>
        </pc:picChg>
      </pc:sldChg>
      <pc:sldChg chg="modSp">
        <pc:chgData name="Nolan Paul Hann" userId="S::nph46@nau.edu::9c82315a-a9c6-4f7b-931a-9af9b35204cf" providerId="AD" clId="Web-{D69A7CC1-986C-8A72-86CD-4EF89999A6DB}" dt="2024-10-06T23:01:36.497" v="28"/>
        <pc:sldMkLst>
          <pc:docMk/>
          <pc:sldMk cId="2124825668" sldId="287"/>
        </pc:sldMkLst>
        <pc:graphicFrameChg chg="mod modGraphic">
          <ac:chgData name="Nolan Paul Hann" userId="S::nph46@nau.edu::9c82315a-a9c6-4f7b-931a-9af9b35204cf" providerId="AD" clId="Web-{D69A7CC1-986C-8A72-86CD-4EF89999A6DB}" dt="2024-10-06T23:01:36.497" v="28"/>
          <ac:graphicFrameMkLst>
            <pc:docMk/>
            <pc:sldMk cId="2124825668" sldId="287"/>
            <ac:graphicFrameMk id="4" creationId="{53C3BA95-03ED-3A27-2E00-F34F98CA1DC8}"/>
          </ac:graphicFrameMkLst>
        </pc:graphicFrameChg>
      </pc:sldChg>
      <pc:sldChg chg="modSp">
        <pc:chgData name="Nolan Paul Hann" userId="S::nph46@nau.edu::9c82315a-a9c6-4f7b-931a-9af9b35204cf" providerId="AD" clId="Web-{D69A7CC1-986C-8A72-86CD-4EF89999A6DB}" dt="2024-10-06T23:34:10.545" v="230" actId="20577"/>
        <pc:sldMkLst>
          <pc:docMk/>
          <pc:sldMk cId="3049205691" sldId="290"/>
        </pc:sldMkLst>
        <pc:spChg chg="mod">
          <ac:chgData name="Nolan Paul Hann" userId="S::nph46@nau.edu::9c82315a-a9c6-4f7b-931a-9af9b35204cf" providerId="AD" clId="Web-{D69A7CC1-986C-8A72-86CD-4EF89999A6DB}" dt="2024-10-06T23:34:10.545" v="230" actId="20577"/>
          <ac:spMkLst>
            <pc:docMk/>
            <pc:sldMk cId="3049205691" sldId="290"/>
            <ac:spMk id="2" creationId="{3BD943E1-56F8-380A-BB93-D099AA5A3BBE}"/>
          </ac:spMkLst>
        </pc:spChg>
        <pc:spChg chg="mod">
          <ac:chgData name="Nolan Paul Hann" userId="S::nph46@nau.edu::9c82315a-a9c6-4f7b-931a-9af9b35204cf" providerId="AD" clId="Web-{D69A7CC1-986C-8A72-86CD-4EF89999A6DB}" dt="2024-10-06T23:07:39.497" v="33" actId="20577"/>
          <ac:spMkLst>
            <pc:docMk/>
            <pc:sldMk cId="3049205691" sldId="290"/>
            <ac:spMk id="6" creationId="{CC2367EF-5E84-C020-EE59-AA0F48393E59}"/>
          </ac:spMkLst>
        </pc:spChg>
      </pc:sldChg>
      <pc:sldChg chg="addSp modSp ord">
        <pc:chgData name="Nolan Paul Hann" userId="S::nph46@nau.edu::9c82315a-a9c6-4f7b-931a-9af9b35204cf" providerId="AD" clId="Web-{D69A7CC1-986C-8A72-86CD-4EF89999A6DB}" dt="2024-10-06T23:38:31.461" v="239"/>
        <pc:sldMkLst>
          <pc:docMk/>
          <pc:sldMk cId="1108187543" sldId="291"/>
        </pc:sldMkLst>
        <pc:spChg chg="add mod">
          <ac:chgData name="Nolan Paul Hann" userId="S::nph46@nau.edu::9c82315a-a9c6-4f7b-931a-9af9b35204cf" providerId="AD" clId="Web-{D69A7CC1-986C-8A72-86CD-4EF89999A6DB}" dt="2024-10-06T23:11:47.785" v="130" actId="20577"/>
          <ac:spMkLst>
            <pc:docMk/>
            <pc:sldMk cId="1108187543" sldId="291"/>
            <ac:spMk id="2" creationId="{068EEC76-569D-D157-3CBD-4A45E30412FA}"/>
          </ac:spMkLst>
        </pc:spChg>
        <pc:spChg chg="mod">
          <ac:chgData name="Nolan Paul Hann" userId="S::nph46@nau.edu::9c82315a-a9c6-4f7b-931a-9af9b35204cf" providerId="AD" clId="Web-{D69A7CC1-986C-8A72-86CD-4EF89999A6DB}" dt="2024-10-06T23:07:49.778" v="49" actId="20577"/>
          <ac:spMkLst>
            <pc:docMk/>
            <pc:sldMk cId="1108187543" sldId="291"/>
            <ac:spMk id="6" creationId="{CC2367EF-5E84-C020-EE59-AA0F48393E59}"/>
          </ac:spMkLst>
        </pc:spChg>
      </pc:sldChg>
      <pc:sldChg chg="addSp modSp ord">
        <pc:chgData name="Nolan Paul Hann" userId="S::nph46@nau.edu::9c82315a-a9c6-4f7b-931a-9af9b35204cf" providerId="AD" clId="Web-{D69A7CC1-986C-8A72-86CD-4EF89999A6DB}" dt="2024-10-06T23:38:33.524" v="240"/>
        <pc:sldMkLst>
          <pc:docMk/>
          <pc:sldMk cId="2144882305" sldId="292"/>
        </pc:sldMkLst>
        <pc:spChg chg="add mod">
          <ac:chgData name="Nolan Paul Hann" userId="S::nph46@nau.edu::9c82315a-a9c6-4f7b-931a-9af9b35204cf" providerId="AD" clId="Web-{D69A7CC1-986C-8A72-86CD-4EF89999A6DB}" dt="2024-10-06T23:13:50.976" v="194" actId="20577"/>
          <ac:spMkLst>
            <pc:docMk/>
            <pc:sldMk cId="2144882305" sldId="292"/>
            <ac:spMk id="2" creationId="{96BE111C-A371-CA47-93A7-C012D8010D9F}"/>
          </ac:spMkLst>
        </pc:spChg>
      </pc:sldChg>
      <pc:sldChg chg="new del">
        <pc:chgData name="Nolan Paul Hann" userId="S::nph46@nau.edu::9c82315a-a9c6-4f7b-931a-9af9b35204cf" providerId="AD" clId="Web-{D69A7CC1-986C-8A72-86CD-4EF89999A6DB}" dt="2024-10-06T23:07:24.772" v="31"/>
        <pc:sldMkLst>
          <pc:docMk/>
          <pc:sldMk cId="4185544030" sldId="294"/>
        </pc:sldMkLst>
      </pc:sldChg>
      <pc:sldChg chg="add replId">
        <pc:chgData name="Nolan Paul Hann" userId="S::nph46@nau.edu::9c82315a-a9c6-4f7b-931a-9af9b35204cf" providerId="AD" clId="Web-{D69A7CC1-986C-8A72-86CD-4EF89999A6DB}" dt="2024-10-06T23:07:21.694" v="30"/>
        <pc:sldMkLst>
          <pc:docMk/>
          <pc:sldMk cId="2116359340" sldId="295"/>
        </pc:sldMkLst>
      </pc:sldChg>
      <pc:sldChg chg="addSp modSp add replId">
        <pc:chgData name="Nolan Paul Hann" userId="S::nph46@nau.edu::9c82315a-a9c6-4f7b-931a-9af9b35204cf" providerId="AD" clId="Web-{D69A7CC1-986C-8A72-86CD-4EF89999A6DB}" dt="2024-10-06T23:08:30.811" v="70" actId="1076"/>
        <pc:sldMkLst>
          <pc:docMk/>
          <pc:sldMk cId="2559795189" sldId="296"/>
        </pc:sldMkLst>
        <pc:spChg chg="mod">
          <ac:chgData name="Nolan Paul Hann" userId="S::nph46@nau.edu::9c82315a-a9c6-4f7b-931a-9af9b35204cf" providerId="AD" clId="Web-{D69A7CC1-986C-8A72-86CD-4EF89999A6DB}" dt="2024-10-06T23:08:19.295" v="68" actId="20577"/>
          <ac:spMkLst>
            <pc:docMk/>
            <pc:sldMk cId="2559795189" sldId="296"/>
            <ac:spMk id="6" creationId="{CC2367EF-5E84-C020-EE59-AA0F48393E59}"/>
          </ac:spMkLst>
        </pc:spChg>
        <pc:picChg chg="add mod">
          <ac:chgData name="Nolan Paul Hann" userId="S::nph46@nau.edu::9c82315a-a9c6-4f7b-931a-9af9b35204cf" providerId="AD" clId="Web-{D69A7CC1-986C-8A72-86CD-4EF89999A6DB}" dt="2024-10-06T23:08:30.811" v="70" actId="1076"/>
          <ac:picMkLst>
            <pc:docMk/>
            <pc:sldMk cId="2559795189" sldId="296"/>
            <ac:picMk id="2" creationId="{3273EC76-9446-8E37-3E13-88264568A8C2}"/>
          </ac:picMkLst>
        </pc:picChg>
      </pc:sldChg>
    </pc:docChg>
  </pc:docChgLst>
</pc:chgInfo>
</file>

<file path=ppt/comments/modernComment_121_C02C07E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72C4271-A80D-4648-B3C2-A9A482D31B08}" authorId="{CA2D1DFB-23BF-493C-1741-CC23DCFC4405}" created="2024-11-06T04:40:28.259">
    <pc:sldMkLst xmlns:pc="http://schemas.microsoft.com/office/powerpoint/2013/main/command">
      <pc:docMk/>
      <pc:sldMk cId="3224111076" sldId="289"/>
    </pc:sldMkLst>
    <p188:txBody>
      <a:bodyPr/>
      <a:lstStyle/>
      <a:p>
        <a:r>
          <a:rPr lang="en-US"/>
          <a:t>https://grabcad.com/library/freeride-mtb-1</a:t>
        </a:r>
      </a:p>
    </p188:txBody>
  </p188:cm>
</p188:cmLst>
</file>

<file path=ppt/comments/modernComment_123_5F8CAF2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06ED36B-DF88-4821-90E6-559BEADEA629}" authorId="{CA2D1DFB-23BF-493C-1741-CC23DCFC4405}" created="2024-11-06T02:06:00.334">
    <pc:sldMkLst xmlns:pc="http://schemas.microsoft.com/office/powerpoint/2013/main/command">
      <pc:docMk/>
      <pc:sldMk cId="1603055395" sldId="291"/>
    </pc:sldMkLst>
    <p188:txBody>
      <a:bodyPr/>
      <a:lstStyle/>
      <a:p>
        <a:r>
          <a:rPr lang="en-US"/>
          <a:t>[1]P. D. Soden and B. A. Adeyefa, “Forces applied to a bicycle during normal cycling,” Journal of Biomechanics, vol. 12, no. 7, pp. 527–541, Jan. 1979, doi: https://doi.org/10.1016/0021-9290(79)90041-1.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EA37C-5B4F-413B-9534-9C38D259545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CC95-BF52-448A-86B2-B21E557D1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9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3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94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30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4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48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08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33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23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4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3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5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8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98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Printing and evaluating parts and specimens (</a:t>
            </a:r>
            <a:r>
              <a:rPr lang="en-US" sz="1200" dirty="0" err="1"/>
              <a:t>ie</a:t>
            </a:r>
            <a:r>
              <a:rPr lang="en-US" sz="1200" dirty="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Location of set-up: CEIAS IDEA Lab, Room 116A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4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69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Installing and Troubleshooting a M100LabR Concept Laser PBF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Printing and evaluating parts and specimens (</a:t>
            </a:r>
            <a:r>
              <a:rPr lang="en-US" sz="1200" err="1"/>
              <a:t>ie</a:t>
            </a:r>
            <a:r>
              <a:rPr lang="en-US" sz="1200"/>
              <a:t> Stress-Strain, Thermal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Creation of a user manual and short curriculum for ME286L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Included is the printer itself, powder mixer, powder trolley, and various powdered alloys for use with the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Location of set-up: CEIAS IDEA Lab, Room 116A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7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7DB1-58F9-56B8-7809-49F87EDB8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A35DD-9A31-9960-B2B3-6030FCC8D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2EC01-9059-AFF5-D51E-C08EAAB8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DA83-FCE1-4C2B-9213-1DB3F9BA85C7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DA90A-D78C-82D1-C168-1292D3A3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8B935-9082-2C46-B7B7-5289756F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4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C174-8E39-27FE-9FF7-4567AB50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F62A-7640-BF5F-F6DD-CA33C3F5A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7ABAB-E092-1F95-F57E-DC6D23AF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C76A-5C14-498B-B06F-53C0D8B86A13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D5D9-40D1-19C8-4751-6FFC019A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42109-D928-7EE8-8DEA-1639CE15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9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EC06A5-E766-D70B-27BC-04CBF34A7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17C2B-8CB6-86C7-BFAF-2848EA5F8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260BB-5989-5FF5-C66C-96ED3D9E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36C5-1DA1-4F32-97F1-2C0D27652363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2C86C-35B6-3509-31C6-FD98EFF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6EEA3-CDA7-90CA-3C95-F4BECE19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4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2031-5A9A-5BA7-57BA-586767E5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1490-15BB-BC1F-93C2-8C1008A0D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F5067-4124-6B7D-98AA-B95C5C50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673-BF9D-4808-BAB8-435B31936AC1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03594-5CEB-704B-C1EB-C12480E0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B18FD-7CE2-9A96-65F9-5267ABEF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4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0B88-9772-577F-5616-D891279B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4168A-DCD8-1BFB-B8A1-20283EA4A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D45D9-783C-0BB6-22A7-EF4F4C14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DA55-2454-41FB-8753-46732940405A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4B327-871C-2571-F5DB-9F7E458E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058AA-740F-E041-48EB-61438327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0CE2-780D-E759-02D8-8260CA4A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5AA6-C58A-2C28-5CA8-24C4CC751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54152-5E0E-AB5B-8856-B5FED556B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73682-ED81-2975-127B-2243552D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ACF1-AAE4-499C-A854-A98988210E14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73442-E7E2-9126-C910-6DAF3BF7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A8CC7-369A-6D88-3004-0495DAFE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8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7F21-0424-6EDC-08AD-C5E911C40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37FD3-60C2-AE51-3A9E-66AE9D83C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19A20-9F12-B673-433F-56B1E6BEF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11727-447B-8BD5-3127-FD7270A02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72133-5049-416F-77A3-729ECE51E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35DA8D-1CD2-776E-4553-C333C0BC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9BBC-55E5-4EB5-B554-BDABF1E2933C}" type="datetime1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89268-0E44-877A-D713-25B5CBD5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12C845-958D-331B-1602-A059F5D9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9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B32A-1DC7-91D9-6DED-39967D60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F4881-35A8-353F-5A7E-37AF19A3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06DE-E7D8-4578-8B29-1436F23829DF}" type="datetime1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AF1A6-CD5A-FFFC-8E31-ACDA68E3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8EBBA-97C2-1D36-408A-F40D427C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8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BEA33-E8E5-45A5-690F-97094CA2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69C6-BF51-4BC5-91FE-B70EDF972231}" type="datetime1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6927F-A28E-D84C-6437-7B7A6FB7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C4B24-419D-B060-5191-8D60D7B1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0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5D7D-0749-7F0A-2E29-C6524D76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CAD0B-D2E2-3090-118B-4E920CF1D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15E87-719F-AA84-06D6-6F81054AE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9F284-E0F0-FE02-E418-2BBA82D2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B146-A3C9-49E9-8687-0581C204F034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682A2-2DD1-9FDB-9622-668891D8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FE7B2-99D6-D704-79A8-9D2C8B6F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9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D9A8-CD7D-FAE9-1BD5-ADEB014A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934C5-F0EA-8C30-C446-773198833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E288F-A462-C90B-9BB4-5688A529F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ECC8-6AE9-F4E8-9F7B-01691F2F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D6A9-BA15-4971-AF2E-9CD158B8F866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F8E9E-AA48-C494-4D93-47401FDE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CC982-7760-4F9C-2F95-C044AA7D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9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0878DA-16E6-5D91-AC64-33EB0CCB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A24C3-2608-061F-134D-0CBD74573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31092-9C5B-856E-D281-360917421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E01F0D-3C7F-4714-B116-75E25FA3321E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E4CC2-F741-A80C-B500-955771ACD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02C3A-2D72-AFA3-4472-6E891516D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0012FA-D9C2-47E6-96CA-8F5C6716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1_C02C07E4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3_5F8CAF2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tifact">
            <a:extLst>
              <a:ext uri="{FF2B5EF4-FFF2-40B4-BE49-F238E27FC236}">
                <a16:creationId xmlns:a16="http://schemas.microsoft.com/office/drawing/2014/main" id="{0E43C65F-5EB8-593D-1581-06102CB2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2" name="Figure" descr="NAU: Northern Arizona University.">
            <a:extLst>
              <a:ext uri="{FF2B5EF4-FFF2-40B4-BE49-F238E27FC236}">
                <a16:creationId xmlns:a16="http://schemas.microsoft.com/office/drawing/2014/main" id="{A8B0D61F-16B3-774E-AA6C-80DC2AF131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40654" y="6128071"/>
            <a:ext cx="6510693" cy="322793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9B50D50C-EE1C-F542-BF61-736210620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012"/>
            <a:ext cx="9144000" cy="1445787"/>
          </a:xfrm>
        </p:spPr>
        <p:txBody>
          <a:bodyPr anchor="ctr">
            <a:noAutofit/>
          </a:bodyPr>
          <a:lstStyle/>
          <a:p>
            <a:r>
              <a:rPr lang="en-US" sz="8000" b="1">
                <a:solidFill>
                  <a:srgbClr val="F8B700"/>
                </a:solidFill>
                <a:latin typeface="Arial"/>
                <a:cs typeface="Arial"/>
              </a:rPr>
              <a:t>Metal 3D Printer</a:t>
            </a:r>
            <a:endParaRPr lang="en-US" sz="8000">
              <a:solidFill>
                <a:srgbClr val="F8B700"/>
              </a:solidFill>
            </a:endParaRPr>
          </a:p>
        </p:txBody>
      </p:sp>
      <p:sp>
        <p:nvSpPr>
          <p:cNvPr id="7" name="H2">
            <a:extLst>
              <a:ext uri="{FF2B5EF4-FFF2-40B4-BE49-F238E27FC236}">
                <a16:creationId xmlns:a16="http://schemas.microsoft.com/office/drawing/2014/main" id="{D15E5935-7826-A781-7B22-8B808BEB773B}"/>
              </a:ext>
            </a:extLst>
          </p:cNvPr>
          <p:cNvSpPr txBox="1"/>
          <p:nvPr/>
        </p:nvSpPr>
        <p:spPr>
          <a:xfrm>
            <a:off x="2246376" y="3322799"/>
            <a:ext cx="769924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>
                <a:solidFill>
                  <a:prstClr val="white"/>
                </a:solidFill>
                <a:latin typeface="Arial"/>
                <a:ea typeface="+mj-ea"/>
                <a:cs typeface="Arial"/>
              </a:rPr>
              <a:t>Nathan Krikawa, Nolan Hann</a:t>
            </a:r>
          </a:p>
        </p:txBody>
      </p:sp>
    </p:spTree>
    <p:extLst>
      <p:ext uri="{BB962C8B-B14F-4D97-AF65-F5344CB8AC3E}">
        <p14:creationId xmlns:p14="http://schemas.microsoft.com/office/powerpoint/2010/main" val="401488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Design Description - Nathan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Nathan  11/6/24 M3DP  </a:t>
            </a:r>
            <a:fld id="{8C0012FA-D9C2-47E6-96CA-8F5C671652A4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 descr="A drawing of a skateboard&#10;&#10;Description automatically generated">
            <a:extLst>
              <a:ext uri="{FF2B5EF4-FFF2-40B4-BE49-F238E27FC236}">
                <a16:creationId xmlns:a16="http://schemas.microsoft.com/office/drawing/2014/main" id="{F1E5959A-323C-AA94-559D-296D107EA7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693" t="18354" r="19970" b="7986"/>
          <a:stretch/>
        </p:blipFill>
        <p:spPr>
          <a:xfrm>
            <a:off x="6191234" y="1621169"/>
            <a:ext cx="5823761" cy="4224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8E361B-BFBB-FD14-4469-95C90A5B056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605" t="6008" r="11543" b="5456"/>
          <a:stretch/>
        </p:blipFill>
        <p:spPr>
          <a:xfrm>
            <a:off x="190732" y="1615559"/>
            <a:ext cx="5742715" cy="4201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168934-E401-3F95-97D3-63EF8B3E9DA8}"/>
              </a:ext>
            </a:extLst>
          </p:cNvPr>
          <p:cNvSpPr txBox="1"/>
          <p:nvPr/>
        </p:nvSpPr>
        <p:spPr>
          <a:xfrm>
            <a:off x="1827953" y="5827872"/>
            <a:ext cx="2425344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Figure 14: Baseplate Drawing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4F914-A67F-F946-9BDC-201BF630CADD}"/>
              </a:ext>
            </a:extLst>
          </p:cNvPr>
          <p:cNvSpPr txBox="1"/>
          <p:nvPr/>
        </p:nvSpPr>
        <p:spPr>
          <a:xfrm>
            <a:off x="7978207" y="5809914"/>
            <a:ext cx="2206886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Figure 15: Hanger Drawing</a:t>
            </a:r>
          </a:p>
        </p:txBody>
      </p:sp>
    </p:spTree>
    <p:extLst>
      <p:ext uri="{BB962C8B-B14F-4D97-AF65-F5344CB8AC3E}">
        <p14:creationId xmlns:p14="http://schemas.microsoft.com/office/powerpoint/2010/main" val="967517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Eng. Calculations - Nathan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CCFB5-1F51-A86E-C7D2-AB10ED7D9ADF}"/>
              </a:ext>
            </a:extLst>
          </p:cNvPr>
          <p:cNvSpPr txBox="1"/>
          <p:nvPr/>
        </p:nvSpPr>
        <p:spPr>
          <a:xfrm>
            <a:off x="224555" y="1776255"/>
            <a:ext cx="5368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Load Case: 250lb person falling 6ft onto one truck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Nathan  11/6/24 M3DP 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2DEDCD-1C06-C112-70C6-B1341C2C79DD}"/>
                  </a:ext>
                </a:extLst>
              </p:cNvPr>
              <p:cNvSpPr txBox="1"/>
              <p:nvPr/>
            </p:nvSpPr>
            <p:spPr>
              <a:xfrm>
                <a:off x="325532" y="2065082"/>
                <a:ext cx="5430139" cy="2138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/>
                  <a:t>Weight: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×0.4536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=113.4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Height: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×0.3048=1.8288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Velocity: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𝑔h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2×9.81×1.8288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=5.99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Change in momentum: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=113.4×5.99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		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=678.9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Impact Force: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678.9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=6789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2DEDCD-1C06-C112-70C6-B1341C2C7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32" y="2065082"/>
                <a:ext cx="5430139" cy="2138599"/>
              </a:xfrm>
              <a:prstGeom prst="rect">
                <a:avLst/>
              </a:prstGeom>
              <a:blipFill>
                <a:blip r:embed="rId5"/>
                <a:stretch>
                  <a:fillRect l="-2581" t="-570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F2342A-2A00-33B6-CEFC-A9F6D9D8651B}"/>
                  </a:ext>
                </a:extLst>
              </p:cNvPr>
              <p:cNvSpPr txBox="1"/>
              <p:nvPr/>
            </p:nvSpPr>
            <p:spPr>
              <a:xfrm>
                <a:off x="224555" y="4449355"/>
                <a:ext cx="5368432" cy="175432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dirty="0"/>
                  <a:t>316L Stainless Steel:</a:t>
                </a:r>
              </a:p>
              <a:p>
                <a:r>
                  <a:rPr lang="en-US" dirty="0"/>
                  <a:t>Yield Strength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1.700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+08 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Results:</a:t>
                </a:r>
              </a:p>
              <a:p>
                <a:r>
                  <a:rPr lang="en-US" dirty="0"/>
                  <a:t>Max stress: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1.475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+08 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Max displacement: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0.1744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F2342A-2A00-33B6-CEFC-A9F6D9D86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55" y="4449355"/>
                <a:ext cx="5368432" cy="1754326"/>
              </a:xfrm>
              <a:prstGeom prst="rect">
                <a:avLst/>
              </a:prstGeom>
              <a:blipFill>
                <a:blip r:embed="rId6"/>
                <a:stretch>
                  <a:fillRect l="-1023" t="-1736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962BBDA-C14B-5B54-278B-4BC0F0EDF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4974" y="1128445"/>
            <a:ext cx="5024763" cy="2461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E18254-1B16-0E32-099A-5C4CBFDB5F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243" y="3906611"/>
            <a:ext cx="5024762" cy="23221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9AFBCA-D91F-C615-F3A3-FB060069530A}"/>
              </a:ext>
            </a:extLst>
          </p:cNvPr>
          <p:cNvSpPr txBox="1"/>
          <p:nvPr/>
        </p:nvSpPr>
        <p:spPr>
          <a:xfrm>
            <a:off x="6846726" y="6058867"/>
            <a:ext cx="399052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Figure 17: Truck Hangar FEA: Displacement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1DADC5-B4EE-3325-0E06-E1813A005C80}"/>
              </a:ext>
            </a:extLst>
          </p:cNvPr>
          <p:cNvSpPr txBox="1"/>
          <p:nvPr/>
        </p:nvSpPr>
        <p:spPr>
          <a:xfrm>
            <a:off x="7344223" y="3523707"/>
            <a:ext cx="299553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Figure 16: Truck Hangar FEA: Stress</a:t>
            </a:r>
          </a:p>
        </p:txBody>
      </p:sp>
    </p:spTree>
    <p:extLst>
      <p:ext uri="{BB962C8B-B14F-4D97-AF65-F5344CB8AC3E}">
        <p14:creationId xmlns:p14="http://schemas.microsoft.com/office/powerpoint/2010/main" val="85139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Eng. Calculations - Nathan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CCFB5-1F51-A86E-C7D2-AB10ED7D9ADF}"/>
              </a:ext>
            </a:extLst>
          </p:cNvPr>
          <p:cNvSpPr txBox="1"/>
          <p:nvPr/>
        </p:nvSpPr>
        <p:spPr>
          <a:xfrm>
            <a:off x="415289" y="1879600"/>
            <a:ext cx="5368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Load Case: 250lb person falling 6ft onto one truck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Nathan  11/6/24 M3DP  </a:t>
            </a:r>
            <a:fld id="{8C0012FA-D9C2-47E6-96CA-8F5C671652A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F2342A-2A00-33B6-CEFC-A9F6D9D8651B}"/>
                  </a:ext>
                </a:extLst>
              </p:cNvPr>
              <p:cNvSpPr txBox="1"/>
              <p:nvPr/>
            </p:nvSpPr>
            <p:spPr>
              <a:xfrm>
                <a:off x="415289" y="2254109"/>
                <a:ext cx="3575372" cy="424731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dirty="0"/>
                  <a:t>316L Stainless Steel:</a:t>
                </a:r>
              </a:p>
              <a:p>
                <a:r>
                  <a:rPr lang="en-US" dirty="0"/>
                  <a:t>Yield Strength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1.700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+08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Results:</a:t>
                </a:r>
              </a:p>
              <a:p>
                <a:r>
                  <a:rPr lang="en-US" dirty="0"/>
                  <a:t>Max stress: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984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+07 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Max displacement: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00254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Informed Design: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Less stress/displacement on base – more freedom to optimize.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Hanger holds up to stress as is, will see how much can be optimized.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F2342A-2A00-33B6-CEFC-A9F6D9D86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89" y="2254109"/>
                <a:ext cx="3575372" cy="4247317"/>
              </a:xfrm>
              <a:prstGeom prst="rect">
                <a:avLst/>
              </a:prstGeom>
              <a:blipFill>
                <a:blip r:embed="rId5"/>
                <a:stretch>
                  <a:fillRect l="-1363" t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49AFBCA-D91F-C615-F3A3-FB060069530A}"/>
              </a:ext>
            </a:extLst>
          </p:cNvPr>
          <p:cNvSpPr txBox="1"/>
          <p:nvPr/>
        </p:nvSpPr>
        <p:spPr>
          <a:xfrm>
            <a:off x="7322403" y="5795932"/>
            <a:ext cx="333738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Figure 19: Truck Base FEA: Displacement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1DADC5-B4EE-3325-0E06-E1813A005C80}"/>
              </a:ext>
            </a:extLst>
          </p:cNvPr>
          <p:cNvSpPr txBox="1"/>
          <p:nvPr/>
        </p:nvSpPr>
        <p:spPr>
          <a:xfrm>
            <a:off x="7553519" y="3337205"/>
            <a:ext cx="2729017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Figure 18: Truck Base FEA: Stress</a:t>
            </a:r>
          </a:p>
        </p:txBody>
      </p:sp>
      <p:pic>
        <p:nvPicPr>
          <p:cNvPr id="12" name="Picture 11" descr="A blue object with holes&#10;&#10;Description automatically generated">
            <a:extLst>
              <a:ext uri="{FF2B5EF4-FFF2-40B4-BE49-F238E27FC236}">
                <a16:creationId xmlns:a16="http://schemas.microsoft.com/office/drawing/2014/main" id="{A3A10556-7CFE-647B-EDD9-9EA6E0FBF9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394" y="1317360"/>
            <a:ext cx="3437266" cy="1994140"/>
          </a:xfrm>
          <a:prstGeom prst="rect">
            <a:avLst/>
          </a:prstGeom>
        </p:spPr>
      </p:pic>
      <p:pic>
        <p:nvPicPr>
          <p:cNvPr id="13" name="Picture 12" descr="A blue object with a rainbow colored circle&#10;&#10;Description automatically generated">
            <a:extLst>
              <a:ext uri="{FF2B5EF4-FFF2-40B4-BE49-F238E27FC236}">
                <a16:creationId xmlns:a16="http://schemas.microsoft.com/office/drawing/2014/main" id="{F8234DB6-A016-2FD2-5CD8-1ADEB2C77B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3076" y="3670687"/>
            <a:ext cx="3156042" cy="207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74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/>
                <a:cs typeface="Arial"/>
              </a:rPr>
              <a:t>FMEA - Printer</a:t>
            </a:r>
            <a:endParaRPr lang="en-US" dirty="0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CCFB5-1F51-A86E-C7D2-AB10ED7D9ADF}"/>
              </a:ext>
            </a:extLst>
          </p:cNvPr>
          <p:cNvSpPr txBox="1"/>
          <p:nvPr/>
        </p:nvSpPr>
        <p:spPr>
          <a:xfrm>
            <a:off x="437728" y="1765036"/>
            <a:ext cx="49500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Nolan  11/6/24 M3DP  </a:t>
            </a:r>
            <a:fld id="{8C0012FA-D9C2-47E6-96CA-8F5C671652A4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2034B-9938-0749-051E-DA41FC5C861C}"/>
              </a:ext>
            </a:extLst>
          </p:cNvPr>
          <p:cNvSpPr txBox="1"/>
          <p:nvPr/>
        </p:nvSpPr>
        <p:spPr>
          <a:xfrm>
            <a:off x="437728" y="1765036"/>
            <a:ext cx="3466704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Critical potential failures/ how to mitigate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Build Plate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Build Plate Elevator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Coater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Ventilation System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Testing Procedures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Regular maintenance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Inspect module for damage or corrosion</a:t>
            </a:r>
          </a:p>
          <a:p>
            <a:endParaRPr lang="en-US" dirty="0"/>
          </a:p>
          <a:p>
            <a:r>
              <a:rPr lang="en-US" b="1" dirty="0"/>
              <a:t>Testing Resources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User manual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Excel Charts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Calendar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2" name="Picture 1" descr="A white sheet with black text&#10;&#10;Description automatically generated">
            <a:extLst>
              <a:ext uri="{FF2B5EF4-FFF2-40B4-BE49-F238E27FC236}">
                <a16:creationId xmlns:a16="http://schemas.microsoft.com/office/drawing/2014/main" id="{022EBFA6-DA4C-3F19-F88E-7DF4B0210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785" y="1603290"/>
            <a:ext cx="7943277" cy="42400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1CA5BF-D4BE-EB6E-442D-AD8CF4246517}"/>
              </a:ext>
            </a:extLst>
          </p:cNvPr>
          <p:cNvSpPr txBox="1"/>
          <p:nvPr/>
        </p:nvSpPr>
        <p:spPr>
          <a:xfrm>
            <a:off x="7087890" y="5871887"/>
            <a:ext cx="196906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Figure 20: Printer FMEA</a:t>
            </a:r>
          </a:p>
        </p:txBody>
      </p:sp>
    </p:spTree>
    <p:extLst>
      <p:ext uri="{BB962C8B-B14F-4D97-AF65-F5344CB8AC3E}">
        <p14:creationId xmlns:p14="http://schemas.microsoft.com/office/powerpoint/2010/main" val="153023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/>
                <a:cs typeface="Arial"/>
              </a:rPr>
              <a:t>FMEA - Process</a:t>
            </a:r>
            <a:endParaRPr lang="en-US" dirty="0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CCFB5-1F51-A86E-C7D2-AB10ED7D9ADF}"/>
              </a:ext>
            </a:extLst>
          </p:cNvPr>
          <p:cNvSpPr txBox="1"/>
          <p:nvPr/>
        </p:nvSpPr>
        <p:spPr>
          <a:xfrm>
            <a:off x="437728" y="1765036"/>
            <a:ext cx="49500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Nathan  11/6/24 M3DP  </a:t>
            </a:r>
            <a:fld id="{8C0012FA-D9C2-47E6-96CA-8F5C671652A4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2034B-9938-0749-051E-DA41FC5C861C}"/>
              </a:ext>
            </a:extLst>
          </p:cNvPr>
          <p:cNvSpPr txBox="1"/>
          <p:nvPr/>
        </p:nvSpPr>
        <p:spPr>
          <a:xfrm>
            <a:off x="163982" y="1721382"/>
            <a:ext cx="3205358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b="1" dirty="0"/>
              <a:t>Critical Potential Failures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/>
              <a:t>Purchase orders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/>
              <a:t>Installation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/>
              <a:t>Troubleshooting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/>
              <a:t>Final part and assembly</a:t>
            </a:r>
          </a:p>
          <a:p>
            <a:pPr lvl="1"/>
            <a:endParaRPr lang="en-US" sz="1700" dirty="0"/>
          </a:p>
          <a:p>
            <a:r>
              <a:rPr lang="en-US" sz="1700" b="1" dirty="0"/>
              <a:t>Testing procedures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/>
              <a:t>Stay in contact with outside resources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/>
              <a:t>Stay ahead of learning curve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/>
              <a:t>Frequently update and review Gantt chart</a:t>
            </a:r>
          </a:p>
          <a:p>
            <a:pPr marL="742950" lvl="1" indent="-285750">
              <a:buFont typeface="Arial"/>
              <a:buChar char="•"/>
            </a:pPr>
            <a:endParaRPr lang="en-US" sz="1700" dirty="0"/>
          </a:p>
          <a:p>
            <a:r>
              <a:rPr lang="en-US" sz="1700" b="1" dirty="0"/>
              <a:t>Testing Resources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/>
              <a:t>Gmail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/>
              <a:t>Excel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/>
              <a:t>SolidWorks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/>
              <a:t>Udemy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FD766-10EE-8A64-E242-B102979A04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08" b="183"/>
          <a:stretch/>
        </p:blipFill>
        <p:spPr>
          <a:xfrm>
            <a:off x="3449688" y="2032000"/>
            <a:ext cx="8655228" cy="39478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D2C41A-C1BA-576B-7034-6CE45B73C099}"/>
              </a:ext>
            </a:extLst>
          </p:cNvPr>
          <p:cNvSpPr txBox="1"/>
          <p:nvPr/>
        </p:nvSpPr>
        <p:spPr>
          <a:xfrm>
            <a:off x="6749031" y="5982901"/>
            <a:ext cx="2074927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Figure 21: Process FMEA</a:t>
            </a:r>
          </a:p>
        </p:txBody>
      </p:sp>
    </p:spTree>
    <p:extLst>
      <p:ext uri="{BB962C8B-B14F-4D97-AF65-F5344CB8AC3E}">
        <p14:creationId xmlns:p14="http://schemas.microsoft.com/office/powerpoint/2010/main" val="37813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Schedule</a:t>
            </a:r>
            <a:endParaRPr lang="en-US" sz="5400">
              <a:solidFill>
                <a:schemeClr val="bg1"/>
              </a:solidFill>
            </a:endParaRPr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AAB9B52-1B57-925C-7B8F-C0CBDFAD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Nathan  11/6/24 M3DP  </a:t>
            </a:r>
            <a:fld id="{175166F6-F931-CC42-835D-68601A0A43FB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910CE-FB1C-EF97-9D0E-60F393625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5" y="1475226"/>
            <a:ext cx="10515600" cy="48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40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Budget</a:t>
            </a:r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AAB9B52-1B57-925C-7B8F-C0CBDFAD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Nolan  11/6/24 M3DP  </a:t>
            </a:r>
            <a:fld id="{175166F6-F931-CC42-835D-68601A0A43F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AEBF13-CD78-1869-4B65-134E138C6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26669"/>
              </p:ext>
            </p:extLst>
          </p:nvPr>
        </p:nvGraphicFramePr>
        <p:xfrm>
          <a:off x="2011680" y="2400590"/>
          <a:ext cx="8168640" cy="2966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3637727642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3103117028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1539865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Price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8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N95 Masks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47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Wet Separating Vacuum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50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Static Strap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160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Gas Tank Holder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957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Gloves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8.70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331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Safety Glasses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64738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9964.10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20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2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rtifact">
            <a:extLst>
              <a:ext uri="{FF2B5EF4-FFF2-40B4-BE49-F238E27FC236}">
                <a16:creationId xmlns:a16="http://schemas.microsoft.com/office/drawing/2014/main" id="{8C0F300E-E363-1FD6-03FC-26F019A9F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1">
            <a:extLst>
              <a:ext uri="{FF2B5EF4-FFF2-40B4-BE49-F238E27FC236}">
                <a16:creationId xmlns:a16="http://schemas.microsoft.com/office/drawing/2014/main" id="{74EF9B66-2D34-35F1-B1BD-A0AB53E9E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824" y="1505874"/>
            <a:ext cx="9144000" cy="1133628"/>
          </a:xfrm>
        </p:spPr>
        <p:txBody>
          <a:bodyPr>
            <a:normAutofit/>
          </a:bodyPr>
          <a:lstStyle/>
          <a:p>
            <a:r>
              <a:rPr lang="en-US" sz="7500" b="1">
                <a:solidFill>
                  <a:srgbClr val="002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7500"/>
          </a:p>
        </p:txBody>
      </p:sp>
      <p:pic>
        <p:nvPicPr>
          <p:cNvPr id="12" name="Figure">
            <a:extLst>
              <a:ext uri="{FF2B5EF4-FFF2-40B4-BE49-F238E27FC236}">
                <a16:creationId xmlns:a16="http://schemas.microsoft.com/office/drawing/2014/main" id="{A8B0D61F-16B3-774E-AA6C-80DC2AF13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88424" y="6276106"/>
            <a:ext cx="4415152" cy="218898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74EF9B66-2D34-35F1-B1BD-A0AB53E9E190}"/>
              </a:ext>
            </a:extLst>
          </p:cNvPr>
          <p:cNvSpPr txBox="1">
            <a:spLocks/>
          </p:cNvSpPr>
          <p:nvPr/>
        </p:nvSpPr>
        <p:spPr>
          <a:xfrm>
            <a:off x="1694224" y="3087375"/>
            <a:ext cx="9144000" cy="1133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500" b="1">
                <a:solidFill>
                  <a:srgbClr val="0024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US" sz="7500"/>
          </a:p>
        </p:txBody>
      </p:sp>
    </p:spTree>
    <p:extLst>
      <p:ext uri="{BB962C8B-B14F-4D97-AF65-F5344CB8AC3E}">
        <p14:creationId xmlns:p14="http://schemas.microsoft.com/office/powerpoint/2010/main" val="48647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dditivemanufacturing.media/articles/installing-a-metal-3d-printer-part-1-equipment">
            <a:extLst>
              <a:ext uri="{FF2B5EF4-FFF2-40B4-BE49-F238E27FC236}">
                <a16:creationId xmlns:a16="http://schemas.microsoft.com/office/drawing/2014/main" id="{8763EBC3-F42C-E893-27E9-6504AD39C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0" r="23275"/>
          <a:stretch/>
        </p:blipFill>
        <p:spPr bwMode="auto">
          <a:xfrm>
            <a:off x="5620928" y="2433368"/>
            <a:ext cx="2957054" cy="296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Project Description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CCFB5-1F51-A86E-C7D2-AB10ED7D9ADF}"/>
              </a:ext>
            </a:extLst>
          </p:cNvPr>
          <p:cNvSpPr txBox="1"/>
          <p:nvPr/>
        </p:nvSpPr>
        <p:spPr>
          <a:xfrm>
            <a:off x="437728" y="1765036"/>
            <a:ext cx="495000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Overview: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Commissioning of Concept Laser Mlab Cusing R metal 3D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Donated by Honeywell to NAU’s ME department for the IDEA Lab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Nathan  11/6/24 M3DP  </a:t>
            </a:r>
            <a:fld id="{8C0012FA-D9C2-47E6-96CA-8F5C671652A4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D8CDB-35CB-DDAD-8400-616F85D57875}"/>
              </a:ext>
            </a:extLst>
          </p:cNvPr>
          <p:cNvSpPr txBox="1"/>
          <p:nvPr/>
        </p:nvSpPr>
        <p:spPr>
          <a:xfrm>
            <a:off x="437728" y="3320278"/>
            <a:ext cx="495000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Our Job: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Install and restore printer to proper functionality.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Evaluate printed specimen against machined counterparts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Print final part as part of assembly using topology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Create instruction manual for training purposes in preparation for work orders and ME286L curriculum expansion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F22560-4341-A781-430E-53640D882FD5}"/>
              </a:ext>
            </a:extLst>
          </p:cNvPr>
          <p:cNvSpPr txBox="1"/>
          <p:nvPr/>
        </p:nvSpPr>
        <p:spPr>
          <a:xfrm>
            <a:off x="5514597" y="5494804"/>
            <a:ext cx="3169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Figure 1: Concept Laser </a:t>
            </a:r>
            <a:r>
              <a:rPr lang="en-US" sz="1400" dirty="0" err="1"/>
              <a:t>Mlab</a:t>
            </a:r>
            <a:r>
              <a:rPr lang="en-US" sz="1400" dirty="0"/>
              <a:t> </a:t>
            </a:r>
            <a:r>
              <a:rPr lang="en-US" sz="1400" dirty="0" err="1"/>
              <a:t>Cusing</a:t>
            </a:r>
            <a:r>
              <a:rPr lang="en-US" sz="1400" dirty="0"/>
              <a:t> R </a:t>
            </a:r>
          </a:p>
        </p:txBody>
      </p:sp>
      <p:pic>
        <p:nvPicPr>
          <p:cNvPr id="13" name="Picture 2" descr="https://www.materialise.com/en/industrial/3d-printing-technologies/metal-3d-printing">
            <a:extLst>
              <a:ext uri="{FF2B5EF4-FFF2-40B4-BE49-F238E27FC236}">
                <a16:creationId xmlns:a16="http://schemas.microsoft.com/office/drawing/2014/main" id="{C88F0164-3307-65D9-2DFB-FCACD0F0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75" y="4065007"/>
            <a:ext cx="2702634" cy="180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5E5BEB-CB9E-1B27-90F5-934DFA4D8471}"/>
              </a:ext>
            </a:extLst>
          </p:cNvPr>
          <p:cNvSpPr txBox="1"/>
          <p:nvPr/>
        </p:nvSpPr>
        <p:spPr>
          <a:xfrm>
            <a:off x="8867390" y="5961437"/>
            <a:ext cx="3204403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Figure 3: Redesigned aluminum gripper</a:t>
            </a:r>
          </a:p>
        </p:txBody>
      </p:sp>
      <p:pic>
        <p:nvPicPr>
          <p:cNvPr id="8" name="Picture 7" descr="A fireworks on a snowy surface&#10;&#10;Description automatically generated">
            <a:extLst>
              <a:ext uri="{FF2B5EF4-FFF2-40B4-BE49-F238E27FC236}">
                <a16:creationId xmlns:a16="http://schemas.microsoft.com/office/drawing/2014/main" id="{DDC2109A-31C6-10E4-D387-9203F67790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978" y="1934673"/>
            <a:ext cx="3049226" cy="15814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0BC502-70FF-C202-D53F-5DBFCCAA1608}"/>
              </a:ext>
            </a:extLst>
          </p:cNvPr>
          <p:cNvSpPr txBox="1"/>
          <p:nvPr/>
        </p:nvSpPr>
        <p:spPr>
          <a:xfrm>
            <a:off x="9156795" y="3533313"/>
            <a:ext cx="2625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Figure 2: Selective laser melting</a:t>
            </a:r>
          </a:p>
        </p:txBody>
      </p:sp>
    </p:spTree>
    <p:extLst>
      <p:ext uri="{BB962C8B-B14F-4D97-AF65-F5344CB8AC3E}">
        <p14:creationId xmlns:p14="http://schemas.microsoft.com/office/powerpoint/2010/main" val="28433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Design Requirements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CCFB5-1F51-A86E-C7D2-AB10ED7D9ADF}"/>
              </a:ext>
            </a:extLst>
          </p:cNvPr>
          <p:cNvSpPr txBox="1"/>
          <p:nvPr/>
        </p:nvSpPr>
        <p:spPr>
          <a:xfrm>
            <a:off x="437728" y="1655253"/>
            <a:ext cx="4950004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Engineering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Materials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Print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Print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Inert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Young’s Modulus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Dog Bone Size</a:t>
            </a:r>
          </a:p>
          <a:p>
            <a:endParaRPr lang="en-US" dirty="0"/>
          </a:p>
          <a:p>
            <a:r>
              <a:rPr lang="en-US" b="1" dirty="0"/>
              <a:t>Customer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Ease of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Successful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Tensile Test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Part and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Instruction Manual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Nolan  11/6/24 M3DP  </a:t>
            </a:r>
            <a:fld id="{8C0012FA-D9C2-47E6-96CA-8F5C671652A4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F0B92-DC80-0F47-4494-FA432455B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110" y="1244569"/>
            <a:ext cx="6010857" cy="50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6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/>
                <a:cs typeface="Arial"/>
              </a:rPr>
              <a:t>Design Requirements Cont.</a:t>
            </a:r>
            <a:endParaRPr lang="en-US" dirty="0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CCFB5-1F51-A86E-C7D2-AB10ED7D9ADF}"/>
              </a:ext>
            </a:extLst>
          </p:cNvPr>
          <p:cNvSpPr txBox="1"/>
          <p:nvPr/>
        </p:nvSpPr>
        <p:spPr>
          <a:xfrm>
            <a:off x="735271" y="1879600"/>
            <a:ext cx="495000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CR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correlation: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Successful Installation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Final Part and Assembly</a:t>
            </a:r>
          </a:p>
          <a:p>
            <a:endParaRPr lang="en-US" b="1" dirty="0"/>
          </a:p>
          <a:p>
            <a:r>
              <a:rPr lang="en-US" b="1" dirty="0"/>
              <a:t>ER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correlation: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Materials Tested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Final Print Material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Inert Gas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Final Print Volume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Nathan  11/6/24 M3DP  </a:t>
            </a:r>
            <a:fld id="{8C0012FA-D9C2-47E6-96CA-8F5C671652A4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F0B92-DC80-0F47-4494-FA432455B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110" y="1244569"/>
            <a:ext cx="6010857" cy="50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Design Description - Nolan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CCFB5-1F51-A86E-C7D2-AB10ED7D9ADF}"/>
              </a:ext>
            </a:extLst>
          </p:cNvPr>
          <p:cNvSpPr txBox="1"/>
          <p:nvPr/>
        </p:nvSpPr>
        <p:spPr>
          <a:xfrm>
            <a:off x="437728" y="1765036"/>
            <a:ext cx="49500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Nolan  11/6/24 M3DP  </a:t>
            </a:r>
            <a:fld id="{8C0012FA-D9C2-47E6-96CA-8F5C671652A4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7F82A-3A9A-C42C-2BE3-BF9713B8F47D}"/>
              </a:ext>
            </a:extLst>
          </p:cNvPr>
          <p:cNvSpPr txBox="1"/>
          <p:nvPr/>
        </p:nvSpPr>
        <p:spPr>
          <a:xfrm>
            <a:off x="437728" y="1765036"/>
            <a:ext cx="495000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Bicycle Crankarm Function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Transfers human motion into mechanical energy that creates rotation in bike wheels</a:t>
            </a:r>
          </a:p>
        </p:txBody>
      </p:sp>
      <p:pic>
        <p:nvPicPr>
          <p:cNvPr id="2" name="Picture 1" descr="A white and black mountain bike&#10;&#10;Description automatically generated">
            <a:extLst>
              <a:ext uri="{FF2B5EF4-FFF2-40B4-BE49-F238E27FC236}">
                <a16:creationId xmlns:a16="http://schemas.microsoft.com/office/drawing/2014/main" id="{860AA76C-4697-2172-F665-2BFE02E3F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34" y="3104472"/>
            <a:ext cx="4862287" cy="2739572"/>
          </a:xfrm>
          <a:prstGeom prst="rect">
            <a:avLst/>
          </a:prstGeom>
        </p:spPr>
      </p:pic>
      <p:pic>
        <p:nvPicPr>
          <p:cNvPr id="4" name="Picture 3" descr="A diagram of a bicycle pedal&#10;&#10;Description automatically generated">
            <a:extLst>
              <a:ext uri="{FF2B5EF4-FFF2-40B4-BE49-F238E27FC236}">
                <a16:creationId xmlns:a16="http://schemas.microsoft.com/office/drawing/2014/main" id="{7D938C22-6BE7-6171-69CD-2875AB7BA9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460" y="1950357"/>
            <a:ext cx="4467011" cy="34380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563144-1587-ECA1-E00B-D5D467CF2F56}"/>
              </a:ext>
            </a:extLst>
          </p:cNvPr>
          <p:cNvSpPr txBox="1"/>
          <p:nvPr/>
        </p:nvSpPr>
        <p:spPr>
          <a:xfrm>
            <a:off x="2061345" y="5854113"/>
            <a:ext cx="1984326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Figure 4: Mountain Bike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F145ED-47DA-910D-9CDE-E52EE19AC4C7}"/>
              </a:ext>
            </a:extLst>
          </p:cNvPr>
          <p:cNvSpPr txBox="1"/>
          <p:nvPr/>
        </p:nvSpPr>
        <p:spPr>
          <a:xfrm>
            <a:off x="8265393" y="5489212"/>
            <a:ext cx="211166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Figure 5: Pedal Assembly</a:t>
            </a:r>
          </a:p>
        </p:txBody>
      </p:sp>
    </p:spTree>
    <p:extLst>
      <p:ext uri="{BB962C8B-B14F-4D97-AF65-F5344CB8AC3E}">
        <p14:creationId xmlns:p14="http://schemas.microsoft.com/office/powerpoint/2010/main" val="32241110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Design Description - Nolan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CCFB5-1F51-A86E-C7D2-AB10ED7D9ADF}"/>
              </a:ext>
            </a:extLst>
          </p:cNvPr>
          <p:cNvSpPr txBox="1"/>
          <p:nvPr/>
        </p:nvSpPr>
        <p:spPr>
          <a:xfrm>
            <a:off x="437728" y="1765036"/>
            <a:ext cx="49500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Nolan  11/6/24 M3DP  </a:t>
            </a:r>
            <a:fld id="{8C0012FA-D9C2-47E6-96CA-8F5C671652A4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 descr="A drawing of a metal tube&#10;&#10;Description automatically generated">
            <a:extLst>
              <a:ext uri="{FF2B5EF4-FFF2-40B4-BE49-F238E27FC236}">
                <a16:creationId xmlns:a16="http://schemas.microsoft.com/office/drawing/2014/main" id="{23F18179-4931-CA2D-23E0-BEFA0D802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935" y="1950357"/>
            <a:ext cx="4718344" cy="3637643"/>
          </a:xfrm>
          <a:prstGeom prst="rect">
            <a:avLst/>
          </a:prstGeom>
        </p:spPr>
      </p:pic>
      <p:pic>
        <p:nvPicPr>
          <p:cNvPr id="3" name="Picture 2" descr="A drawing of a bike crank&#10;&#10;Description automatically generated">
            <a:extLst>
              <a:ext uri="{FF2B5EF4-FFF2-40B4-BE49-F238E27FC236}">
                <a16:creationId xmlns:a16="http://schemas.microsoft.com/office/drawing/2014/main" id="{4074D24A-1B28-16AD-4026-171C3A2D3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2410" y="1950357"/>
            <a:ext cx="4719678" cy="36376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C70C69-E6D8-D329-AA3A-A913CD202CF2}"/>
              </a:ext>
            </a:extLst>
          </p:cNvPr>
          <p:cNvSpPr txBox="1"/>
          <p:nvPr/>
        </p:nvSpPr>
        <p:spPr>
          <a:xfrm>
            <a:off x="2470656" y="5585803"/>
            <a:ext cx="2324804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Figure 6: Axle Shaft Drawing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CD97C5-D50D-7274-063F-00A1A4F62735}"/>
              </a:ext>
            </a:extLst>
          </p:cNvPr>
          <p:cNvSpPr txBox="1"/>
          <p:nvPr/>
        </p:nvSpPr>
        <p:spPr>
          <a:xfrm>
            <a:off x="8008428" y="5585803"/>
            <a:ext cx="236802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Figure 7: Crank Arm Drawing</a:t>
            </a:r>
          </a:p>
        </p:txBody>
      </p:sp>
    </p:spTree>
    <p:extLst>
      <p:ext uri="{BB962C8B-B14F-4D97-AF65-F5344CB8AC3E}">
        <p14:creationId xmlns:p14="http://schemas.microsoft.com/office/powerpoint/2010/main" val="160154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Engineering Calcs. - Nolan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CCFB5-1F51-A86E-C7D2-AB10ED7D9ADF}"/>
              </a:ext>
            </a:extLst>
          </p:cNvPr>
          <p:cNvSpPr txBox="1"/>
          <p:nvPr/>
        </p:nvSpPr>
        <p:spPr>
          <a:xfrm>
            <a:off x="437728" y="1765036"/>
            <a:ext cx="49500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Nolan  11/6/24 M3DP  </a:t>
            </a:r>
            <a:fld id="{8C0012FA-D9C2-47E6-96CA-8F5C671652A4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7F82A-3A9A-C42C-2BE3-BF9713B8F47D}"/>
              </a:ext>
            </a:extLst>
          </p:cNvPr>
          <p:cNvSpPr txBox="1"/>
          <p:nvPr/>
        </p:nvSpPr>
        <p:spPr>
          <a:xfrm>
            <a:off x="437728" y="1765036"/>
            <a:ext cx="495000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FEA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/>
              <a:t>Used a Force of 1815 N, the average force applied by a human to a bike 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/>
              <a:t>Used central shaft as fixture, applied force at the bottom of the crank arm, where the pedal is at the lowest </a:t>
            </a:r>
          </a:p>
          <a:p>
            <a:pPr lvl="1"/>
            <a:r>
              <a:rPr lang="en-US" dirty="0">
                <a:ea typeface="+mn-lt"/>
                <a:cs typeface="+mn-lt"/>
              </a:rPr>
              <a:t>Results: </a:t>
            </a:r>
          </a:p>
          <a:p>
            <a:pPr lvl="1"/>
            <a:r>
              <a:rPr lang="en-US" dirty="0"/>
              <a:t>Max Stress: 38.6 MPa</a:t>
            </a:r>
          </a:p>
          <a:p>
            <a:pPr lvl="1"/>
            <a:r>
              <a:rPr lang="en-US" dirty="0"/>
              <a:t>Max Displacement: 0.165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2C9C6-A22F-13CE-0FC6-5ADEC5AA7873}"/>
              </a:ext>
            </a:extLst>
          </p:cNvPr>
          <p:cNvSpPr txBox="1"/>
          <p:nvPr/>
        </p:nvSpPr>
        <p:spPr>
          <a:xfrm>
            <a:off x="8874101" y="5494762"/>
            <a:ext cx="279161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Figure 9: Crank Arm FEA: Stress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76CFC1-0D97-FC43-397C-49D7DC4AAF84}"/>
              </a:ext>
            </a:extLst>
          </p:cNvPr>
          <p:cNvSpPr txBox="1"/>
          <p:nvPr/>
        </p:nvSpPr>
        <p:spPr>
          <a:xfrm>
            <a:off x="5384898" y="5386729"/>
            <a:ext cx="279161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/>
              <a:t>Figure 8: Crank Arm FEA: Displacement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94206-98A4-9569-AD20-6056D051A9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5" t="2246" r="140" b="-2533"/>
          <a:stretch/>
        </p:blipFill>
        <p:spPr>
          <a:xfrm>
            <a:off x="8497207" y="2224540"/>
            <a:ext cx="3543315" cy="31709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25E933-147F-769B-2472-11851AC964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8792" y="2144569"/>
            <a:ext cx="3208318" cy="31651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2ACDC6-A1E5-D29C-C21D-053EB40BA61E}"/>
              </a:ext>
            </a:extLst>
          </p:cNvPr>
          <p:cNvSpPr txBox="1"/>
          <p:nvPr/>
        </p:nvSpPr>
        <p:spPr>
          <a:xfrm>
            <a:off x="334285" y="5396249"/>
            <a:ext cx="337411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ffectLst/>
                <a:latin typeface="Segoe UI" panose="020B0502040204020203" pitchFamily="34" charset="0"/>
              </a:rPr>
              <a:t>[1] P. D.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Soden</a:t>
            </a:r>
            <a:r>
              <a:rPr lang="en-US" sz="1200" dirty="0">
                <a:effectLst/>
                <a:latin typeface="Segoe UI" panose="020B0502040204020203" pitchFamily="34" charset="0"/>
              </a:rPr>
              <a:t> and B. A.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Adeyefa</a:t>
            </a:r>
            <a:r>
              <a:rPr lang="en-US" sz="1200" dirty="0">
                <a:effectLst/>
                <a:latin typeface="Segoe UI" panose="020B0502040204020203" pitchFamily="34" charset="0"/>
              </a:rPr>
              <a:t>, “</a:t>
            </a:r>
            <a:r>
              <a:rPr lang="en-US" sz="1200">
                <a:effectLst/>
                <a:latin typeface="Segoe UI" panose="020B0502040204020203" pitchFamily="34" charset="0"/>
              </a:rPr>
              <a:t>Forces      applied </a:t>
            </a:r>
            <a:r>
              <a:rPr lang="en-US" sz="1200" dirty="0">
                <a:effectLst/>
                <a:latin typeface="Segoe UI" panose="020B0502040204020203" pitchFamily="34" charset="0"/>
              </a:rPr>
              <a:t>to a bicycle during normal cycling,” Journal of Biomechanics, vol. 12, no. 7, pp. 527–541, Jan. 1979,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doi</a:t>
            </a:r>
            <a:r>
              <a:rPr lang="en-US" sz="1200" dirty="0">
                <a:effectLst/>
                <a:latin typeface="Segoe UI" panose="020B0502040204020203" pitchFamily="34" charset="0"/>
              </a:rPr>
              <a:t>: https://doi.org/10.1016/0021-9290(79)90041-1.</a:t>
            </a:r>
            <a:endParaRPr lang="en-US" sz="12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553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Engineering Calcs. - Nolan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CCFB5-1F51-A86E-C7D2-AB10ED7D9ADF}"/>
              </a:ext>
            </a:extLst>
          </p:cNvPr>
          <p:cNvSpPr txBox="1"/>
          <p:nvPr/>
        </p:nvSpPr>
        <p:spPr>
          <a:xfrm>
            <a:off x="437728" y="1765036"/>
            <a:ext cx="49500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Nolan  11/6/24 M3DP  </a:t>
            </a:r>
            <a:fld id="{8C0012FA-D9C2-47E6-96CA-8F5C671652A4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7F82A-3A9A-C42C-2BE3-BF9713B8F47D}"/>
              </a:ext>
            </a:extLst>
          </p:cNvPr>
          <p:cNvSpPr txBox="1"/>
          <p:nvPr/>
        </p:nvSpPr>
        <p:spPr>
          <a:xfrm>
            <a:off x="437728" y="1765036"/>
            <a:ext cx="495000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FEA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Same force applied, set the left side of the shaft as a fixture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Deflection is smaller due to actual fixture.</a:t>
            </a:r>
          </a:p>
          <a:p>
            <a:pPr lvl="1"/>
            <a:r>
              <a:rPr lang="en-US"/>
              <a:t>Results:</a:t>
            </a:r>
          </a:p>
          <a:p>
            <a:pPr lvl="1"/>
            <a:r>
              <a:rPr lang="en-US"/>
              <a:t>Max Stress: 386 MPa</a:t>
            </a:r>
          </a:p>
          <a:p>
            <a:pPr lvl="1"/>
            <a:r>
              <a:rPr lang="en-US"/>
              <a:t>Max Deformation: 1.17 mm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AA8378-503C-5CDA-6F09-4C09EAF13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671" y="3671658"/>
            <a:ext cx="3847196" cy="2141314"/>
          </a:xfrm>
          <a:prstGeom prst="rect">
            <a:avLst/>
          </a:prstGeom>
        </p:spPr>
      </p:pic>
      <p:pic>
        <p:nvPicPr>
          <p:cNvPr id="4" name="Picture 3" descr="A rainbow colored tube with arrows pointing to the end&#10;&#10;Description automatically generated">
            <a:extLst>
              <a:ext uri="{FF2B5EF4-FFF2-40B4-BE49-F238E27FC236}">
                <a16:creationId xmlns:a16="http://schemas.microsoft.com/office/drawing/2014/main" id="{973ADF0A-343B-8D15-731D-BFE63EA17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8750" y="1552347"/>
            <a:ext cx="4136573" cy="23109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DEB718-421F-DCD7-3562-8BA57AC45B84}"/>
              </a:ext>
            </a:extLst>
          </p:cNvPr>
          <p:cNvSpPr txBox="1"/>
          <p:nvPr/>
        </p:nvSpPr>
        <p:spPr>
          <a:xfrm>
            <a:off x="8426309" y="4077900"/>
            <a:ext cx="310810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Figure 11: Shaft FEA: Displacement​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F96A3A-126D-C2C3-D0B6-D03C7374EF73}"/>
              </a:ext>
            </a:extLst>
          </p:cNvPr>
          <p:cNvSpPr txBox="1"/>
          <p:nvPr/>
        </p:nvSpPr>
        <p:spPr>
          <a:xfrm>
            <a:off x="4602638" y="582051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Figure 10: Shaft FEA: Stress​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1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EE3717F-BEE0-58F6-BC45-ACADD5DC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CC2367EF-5E84-C020-EE59-AA0F4839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Design Description - Nathan</a:t>
            </a:r>
            <a:endParaRPr lang="en-US"/>
          </a:p>
        </p:txBody>
      </p:sp>
      <p:pic>
        <p:nvPicPr>
          <p:cNvPr id="19" name="Figure">
            <a:extLst>
              <a:ext uri="{FF2B5EF4-FFF2-40B4-BE49-F238E27FC236}">
                <a16:creationId xmlns:a16="http://schemas.microsoft.com/office/drawing/2014/main" id="{C3A3102F-1B8D-CE73-BF23-8CC957C9B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47" y="6504529"/>
            <a:ext cx="4473115" cy="16017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773CA-F692-C27B-5DA7-FA3DDED1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Nathan  11/6/24 M3DP  </a:t>
            </a:r>
            <a:fld id="{8C0012FA-D9C2-47E6-96CA-8F5C671652A4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A drawing of parts and bolts&#10;&#10;Description automatically generated">
            <a:extLst>
              <a:ext uri="{FF2B5EF4-FFF2-40B4-BE49-F238E27FC236}">
                <a16:creationId xmlns:a16="http://schemas.microsoft.com/office/drawing/2014/main" id="{EEC23CB8-D9A8-3957-DA8D-4397E9219E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17" t="8486" r="13390" b="7413"/>
          <a:stretch/>
        </p:blipFill>
        <p:spPr>
          <a:xfrm>
            <a:off x="5498371" y="1507784"/>
            <a:ext cx="6224457" cy="45212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19A841-F351-5C87-B52A-2A4FCD281782}"/>
              </a:ext>
            </a:extLst>
          </p:cNvPr>
          <p:cNvSpPr txBox="1"/>
          <p:nvPr/>
        </p:nvSpPr>
        <p:spPr>
          <a:xfrm>
            <a:off x="351273" y="1634673"/>
            <a:ext cx="4950004" cy="32778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Function: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Hanger pivots from side to side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Kingpin bushings and pivot socket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Allows for controlled turning by putting pressure on those bushings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Pivot axis is tilted to allow for both horizontal and vertical rotation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INDIPENDENT TRUCK POLISHED 144 STAGE 11 SILVER STANDARD">
            <a:extLst>
              <a:ext uri="{FF2B5EF4-FFF2-40B4-BE49-F238E27FC236}">
                <a16:creationId xmlns:a16="http://schemas.microsoft.com/office/drawing/2014/main" id="{8914EC43-1EBC-E206-5D11-6DEB5AE2C12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5362" b="20437"/>
          <a:stretch/>
        </p:blipFill>
        <p:spPr>
          <a:xfrm>
            <a:off x="488054" y="4643613"/>
            <a:ext cx="2125311" cy="17543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B1E402-1819-0109-158D-A848F1C213BB}"/>
              </a:ext>
            </a:extLst>
          </p:cNvPr>
          <p:cNvCxnSpPr/>
          <p:nvPr/>
        </p:nvCxnSpPr>
        <p:spPr>
          <a:xfrm>
            <a:off x="504883" y="4824438"/>
            <a:ext cx="2092462" cy="16078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555D46-C9C7-3B68-FB2E-11EFFB766FF1}"/>
              </a:ext>
            </a:extLst>
          </p:cNvPr>
          <p:cNvSpPr txBox="1"/>
          <p:nvPr/>
        </p:nvSpPr>
        <p:spPr>
          <a:xfrm>
            <a:off x="43057" y="4580137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Pivot Axis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CDB4B0-555F-55CD-E531-54F3A6EB2D97}"/>
              </a:ext>
            </a:extLst>
          </p:cNvPr>
          <p:cNvSpPr txBox="1"/>
          <p:nvPr/>
        </p:nvSpPr>
        <p:spPr>
          <a:xfrm>
            <a:off x="7179085" y="5965166"/>
            <a:ext cx="286302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Figure 13: Truck Assembly Drawing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8C7147-AEBC-93E2-023E-C984190FB467}"/>
              </a:ext>
            </a:extLst>
          </p:cNvPr>
          <p:cNvSpPr txBox="1"/>
          <p:nvPr/>
        </p:nvSpPr>
        <p:spPr>
          <a:xfrm>
            <a:off x="471189" y="6338186"/>
            <a:ext cx="2159053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Figure 12: Truck pivot axis</a:t>
            </a:r>
          </a:p>
        </p:txBody>
      </p:sp>
    </p:spTree>
    <p:extLst>
      <p:ext uri="{BB962C8B-B14F-4D97-AF65-F5344CB8AC3E}">
        <p14:creationId xmlns:p14="http://schemas.microsoft.com/office/powerpoint/2010/main" val="479722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BD2AD1C48D34B82C3A70F742EC048" ma:contentTypeVersion="4" ma:contentTypeDescription="Create a new document." ma:contentTypeScope="" ma:versionID="7e037be3522f436328f6e15567b37c72">
  <xsd:schema xmlns:xsd="http://www.w3.org/2001/XMLSchema" xmlns:xs="http://www.w3.org/2001/XMLSchema" xmlns:p="http://schemas.microsoft.com/office/2006/metadata/properties" xmlns:ns2="5a67763d-5cab-485d-a9ad-9fc9652770bf" targetNamespace="http://schemas.microsoft.com/office/2006/metadata/properties" ma:root="true" ma:fieldsID="c96feae0ad1ba78a16da94201648ace4" ns2:_="">
    <xsd:import namespace="5a67763d-5cab-485d-a9ad-9fc9652770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7763d-5cab-485d-a9ad-9fc9652770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DCA43B-8380-4907-9560-CC86D588FA10}">
  <ds:schemaRefs>
    <ds:schemaRef ds:uri="5a67763d-5cab-485d-a9ad-9fc9652770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095596-89E4-4B74-B53E-E769EF975C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2DE1B7-0D94-4150-9B63-9411ED3B0BAF}">
  <ds:schemaRefs>
    <ds:schemaRef ds:uri="http://schemas.microsoft.com/office/2006/documentManagement/types"/>
    <ds:schemaRef ds:uri="http://www.w3.org/XML/1998/namespace"/>
    <ds:schemaRef ds:uri="http://purl.org/dc/dcmitype/"/>
    <ds:schemaRef ds:uri="5a67763d-5cab-485d-a9ad-9fc9652770bf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1734</Words>
  <Application>Microsoft Office PowerPoint</Application>
  <PresentationFormat>Widescreen</PresentationFormat>
  <Paragraphs>287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Metal 3D Printer</vt:lpstr>
      <vt:lpstr>Project Description</vt:lpstr>
      <vt:lpstr>Design Requirements</vt:lpstr>
      <vt:lpstr>Design Requirements Cont.</vt:lpstr>
      <vt:lpstr>Design Description - Nolan</vt:lpstr>
      <vt:lpstr>Design Description - Nolan</vt:lpstr>
      <vt:lpstr>Engineering Calcs. - Nolan</vt:lpstr>
      <vt:lpstr>Engineering Calcs. - Nolan</vt:lpstr>
      <vt:lpstr>Design Description - Nathan</vt:lpstr>
      <vt:lpstr>Design Description - Nathan</vt:lpstr>
      <vt:lpstr>Eng. Calculations - Nathan</vt:lpstr>
      <vt:lpstr>Eng. Calculations - Nathan</vt:lpstr>
      <vt:lpstr>FMEA - Printer</vt:lpstr>
      <vt:lpstr>FMEA - Process</vt:lpstr>
      <vt:lpstr>Schedule</vt:lpstr>
      <vt:lpstr>Budget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3D Printer</dc:title>
  <dc:creator>Nathan Altair Krikawa</dc:creator>
  <cp:lastModifiedBy>Nathan Altair Krikawa</cp:lastModifiedBy>
  <cp:revision>4</cp:revision>
  <dcterms:created xsi:type="dcterms:W3CDTF">2024-09-11T22:53:02Z</dcterms:created>
  <dcterms:modified xsi:type="dcterms:W3CDTF">2024-12-05T04:12:24Z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0x010100892BD2AD1C48D34B82C3A70F742EC048</vt:lpwstr>
  </property>
</Properties>
</file>